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notesSlides/notesSlide7.xml" ContentType="application/vnd.openxmlformats-officedocument.presentationml.notesSlide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notesSlides/notesSlide8.xml" ContentType="application/vnd.openxmlformats-officedocument.presentationml.notesSlide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9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notesSlides/notesSlide10.xml" ContentType="application/vnd.openxmlformats-officedocument.presentationml.notesSlide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notesSlides/notesSlide11.xml" ContentType="application/vnd.openxmlformats-officedocument.presentationml.notesSlide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notesSlides/notesSlide12.xml" ContentType="application/vnd.openxmlformats-officedocument.presentationml.notesSlide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notesSlides/notesSlide13.xml" ContentType="application/vnd.openxmlformats-officedocument.presentationml.notesSlide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notesSlides/notesSlide14.xml" ContentType="application/vnd.openxmlformats-officedocument.presentationml.notesSlide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15"/>
  </p:notesMasterIdLst>
  <p:sldIdLst>
    <p:sldId id="256" r:id="rId5"/>
    <p:sldId id="372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73" r:id="rId23"/>
    <p:sldId id="273" r:id="rId24"/>
    <p:sldId id="276" r:id="rId25"/>
    <p:sldId id="274" r:id="rId26"/>
    <p:sldId id="275" r:id="rId27"/>
    <p:sldId id="279" r:id="rId28"/>
    <p:sldId id="278" r:id="rId29"/>
    <p:sldId id="280" r:id="rId30"/>
    <p:sldId id="277" r:id="rId31"/>
    <p:sldId id="374" r:id="rId32"/>
    <p:sldId id="379" r:id="rId33"/>
    <p:sldId id="380" r:id="rId34"/>
    <p:sldId id="381" r:id="rId35"/>
    <p:sldId id="282" r:id="rId36"/>
    <p:sldId id="283" r:id="rId37"/>
    <p:sldId id="284" r:id="rId38"/>
    <p:sldId id="287" r:id="rId39"/>
    <p:sldId id="285" r:id="rId40"/>
    <p:sldId id="382" r:id="rId41"/>
    <p:sldId id="286" r:id="rId42"/>
    <p:sldId id="290" r:id="rId43"/>
    <p:sldId id="291" r:id="rId44"/>
    <p:sldId id="289" r:id="rId45"/>
    <p:sldId id="292" r:id="rId46"/>
    <p:sldId id="319" r:id="rId47"/>
    <p:sldId id="376" r:id="rId48"/>
    <p:sldId id="317" r:id="rId49"/>
    <p:sldId id="318" r:id="rId50"/>
    <p:sldId id="378" r:id="rId51"/>
    <p:sldId id="295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293" r:id="rId61"/>
    <p:sldId id="294" r:id="rId62"/>
    <p:sldId id="296" r:id="rId63"/>
    <p:sldId id="298" r:id="rId64"/>
    <p:sldId id="297" r:id="rId65"/>
    <p:sldId id="330" r:id="rId66"/>
    <p:sldId id="299" r:id="rId67"/>
    <p:sldId id="391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1" r:id="rId79"/>
    <p:sldId id="310" r:id="rId80"/>
    <p:sldId id="331" r:id="rId81"/>
    <p:sldId id="312" r:id="rId82"/>
    <p:sldId id="313" r:id="rId83"/>
    <p:sldId id="314" r:id="rId84"/>
    <p:sldId id="315" r:id="rId85"/>
    <p:sldId id="320" r:id="rId86"/>
    <p:sldId id="321" r:id="rId87"/>
    <p:sldId id="322" r:id="rId88"/>
    <p:sldId id="323" r:id="rId89"/>
    <p:sldId id="324" r:id="rId90"/>
    <p:sldId id="325" r:id="rId91"/>
    <p:sldId id="326" r:id="rId92"/>
    <p:sldId id="327" r:id="rId93"/>
    <p:sldId id="328" r:id="rId94"/>
    <p:sldId id="329" r:id="rId95"/>
    <p:sldId id="393" r:id="rId96"/>
    <p:sldId id="392" r:id="rId97"/>
    <p:sldId id="316" r:id="rId98"/>
    <p:sldId id="332" r:id="rId99"/>
    <p:sldId id="333" r:id="rId100"/>
    <p:sldId id="334" r:id="rId101"/>
    <p:sldId id="335" r:id="rId102"/>
    <p:sldId id="336" r:id="rId103"/>
    <p:sldId id="337" r:id="rId104"/>
    <p:sldId id="338" r:id="rId105"/>
    <p:sldId id="394" r:id="rId106"/>
    <p:sldId id="395" r:id="rId107"/>
    <p:sldId id="396" r:id="rId108"/>
    <p:sldId id="397" r:id="rId109"/>
    <p:sldId id="398" r:id="rId110"/>
    <p:sldId id="399" r:id="rId111"/>
    <p:sldId id="400" r:id="rId112"/>
    <p:sldId id="339" r:id="rId113"/>
    <p:sldId id="371" r:id="rId1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F13A0-16EF-455B-BBDD-0973B7768E2C}" v="5" dt="2021-01-03T17:53:4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2056" autoAdjust="0"/>
  </p:normalViewPr>
  <p:slideViewPr>
    <p:cSldViewPr snapToGrid="0">
      <p:cViewPr varScale="1">
        <p:scale>
          <a:sx n="64" d="100"/>
          <a:sy n="64" d="100"/>
        </p:scale>
        <p:origin x="765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viewProps" Target="viewProp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3.3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6.4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0,0 0,0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3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1.723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1109 959,'0'0,"0"0,0 0,0 0,0 0,0 0,0 0,0 0,0 0,0 0,0-6,0-2,0 0</inkml:trace>
  <inkml:trace contextRef="#ctx0" brushRef="#br0" timeOffset="1246.83">2618 996,'0'0,"0"0,0 0,0 0,0 0,0 0</inkml:trace>
  <inkml:trace contextRef="#ctx0" brushRef="#br0" timeOffset="1649.24">4238 1070,'0'0,"0"0,0 0,0 0,0 0,0 0,0 0</inkml:trace>
  <inkml:trace contextRef="#ctx0" brushRef="#br1" timeOffset="11836.74">4458 223,'0'0,"0"0,0 0,0 0,0 0,-6 0,-2-6,-6-3,-14-5,-13-1,-20-3,-17 0,-15 4,-4 4,2-2,11 1,8-5,-3 2,-7 2,-7 3,-6 4,0 2,6 2,5 1,5 0,5 1,-4 0,0-1,-5-6,-13-2,-8 0,2 2,6 2,8 1,13 1,8 2,3 0,0 0,-6 0,-3 0,-2 1,1-1,0 0,8 6,4 3,-1 5,-7 1,-9 3,-4 0,0 2,-3 5,1 3,3 4,4 3,9 1,5 8,1 2,6-1,7 5,7 1,4 3,4-1,2 3,1-1,7-5,2 3,5-2,1-4,3 4,6-2,4 4,3-1,3 4,8-2,3-4,6-4,1-4,3-2,0-2,1-2,-1-6,1-2,4 0,4 2,4 2,9-5,15 0,12 1,13-4,5 1,0-5,-8 1,-4-4,-10 3,-2-3,1 2,1-2,4 2,1-2,3-4,1-4,0-3,-5-4,-2 5,0 1,8 6,3 0,9 4,1-1,4-4,-6-3,1 2,-2-1,-2-1,-3-4,-3-2,-1-2,-1-1,0-1,-1-1,6 1,-3-7,-4-2,-6-5,-3-1,1-4,2 1,9 4,3-2,8 2,2-3,-2 1,-3-3,4 2,-2-2,-7 1,-6-1,-8 1,-3-1,1 1,-4-1,1-5,3-4,-4-3,2-3,-9-3,-8 0,-4 0,-3-7,-2-2,-5-6,-3 1,-5-5,-12-5,-8-4,-11-5,-9-1,-14-3,-9-6,-2-3,0 0,1 3,1 1,8 14,10 19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31.4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23,'0'0,"0"0,0 0,0 0,0-6,0-2,0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31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0.8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3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1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7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8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32.3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2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7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1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6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7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1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7:59.6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6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4.3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5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0,6 0,3 0,-1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7.792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3869 779,'0'0,"0"0,0 0,0 0,0 0,0 0,0 0,0 0,0 0,0 0,0 0,0 0,0 0,0 0</inkml:trace>
  <inkml:trace contextRef="#ctx0" brushRef="#br0" timeOffset="415.36">4789 742,'0'0,"0"0,0 0,0 0,0 0,0 0,0 0,0 0,0 0,0 0,0 0,0 0</inkml:trace>
  <inkml:trace contextRef="#ctx0" brushRef="#br0" timeOffset="2893.03">3832 1625,'0'0,"0"0,0 0,0 0,0 0,0 0,0 0,0 0,0 0,0 0,0 0,0 0,0 0,0 0,0 0,0 0,0 0</inkml:trace>
  <inkml:trace contextRef="#ctx0" brushRef="#br0" timeOffset="3346.28">4716 1515,'0'0,"0"0,0 0,0 0,0 0,0 0,0 0,0 0,0 0,0 0,0 0,0 0</inkml:trace>
  <inkml:trace contextRef="#ctx0" brushRef="#br0" timeOffset="3718.96">5452 1368,'0'0,"0"0,0 0,0 0,0 0,0 0,0 0,0 0,0 0</inkml:trace>
  <inkml:trace contextRef="#ctx0" brushRef="#br0" timeOffset="6156.1">3869 2545,'0'0,"0"0,0 0,0 0,0 0,0 0,0 0,0 0,0 0,0 0,0 0</inkml:trace>
  <inkml:trace contextRef="#ctx0" brushRef="#br0" timeOffset="6533.64">4752 2398,'0'0,"0"0,0 0,0 0,0 0,0 0,0 0,0 0,0 0,0 0,0 0</inkml:trace>
  <inkml:trace contextRef="#ctx0" brushRef="#br0" timeOffset="6857.66">5562 2104,'0'0,"0"0,0 0,0 0,0 0,0 0</inkml:trace>
  <inkml:trace contextRef="#ctx0" brushRef="#br0" timeOffset="-1884.28">482 668,'0'0,"0"0,0 0,0 0,0 0,0 0,0 0,0 0,0 0</inkml:trace>
  <inkml:trace contextRef="#ctx0" brushRef="#br0" timeOffset="-1432.03">1366 742,'0'0,"0"0,0 0,0 0,0 0,0 0,0 0,0 0,0 0,0 0</inkml:trace>
  <inkml:trace contextRef="#ctx0" brushRef="#br0" timeOffset="-945.86">2176 815,'0'0,"0"0,0 0,0 0,0 0,0 0,0 0,0 0,0 0,0 0,0 0,0 0,0 0,0 0,0 0</inkml:trace>
  <inkml:trace contextRef="#ctx0" brushRef="#br0" timeOffset="1062.64">409 1772,'0'0,"0"0,0 0,0 0,0 0,0 0,0 0,0 0</inkml:trace>
  <inkml:trace contextRef="#ctx0" brushRef="#br0" timeOffset="1493.47">1292 1662,'0'0,"0"0,0 0,0 0,0 0,0 0,0 0,0 0,0 0,0 0</inkml:trace>
  <inkml:trace contextRef="#ctx0" brushRef="#br0" timeOffset="1993.88">2102 1588,'0'0,"0"0,0 0,0 0,0 0,0 0,0 0,0 0,0 0,0 0,0 0,0 0</inkml:trace>
  <inkml:trace contextRef="#ctx0" brushRef="#br0" timeOffset="2418.79">3096 1625,'0'0,"0"0,0 0,0 0,0 0,0 0,0 0,0 0,0 0,0 0,0 0,0 0,0 0,0 0,0 0,0 0</inkml:trace>
  <inkml:trace contextRef="#ctx0" brushRef="#br0" timeOffset="4378.22">409 2730,'0'0,"0"0,0 0,0 0,0 0,0 0,0 0,0 0,0 0</inkml:trace>
  <inkml:trace contextRef="#ctx0" brushRef="#br0" timeOffset="4793.67">1366 2545,'0'0,"0"0,0 0,0 0,0 0,0 0</inkml:trace>
  <inkml:trace contextRef="#ctx0" brushRef="#br0" timeOffset="5224.92">2212 2545,'0'0,"0"0,0 0,0 0,0 0,0 0,0 0,0 0</inkml:trace>
  <inkml:trace contextRef="#ctx0" brushRef="#br0" timeOffset="5702.26">3133 2545,'0'0,"0"0,0 0,0 0,0 0,0 0,0 0,0 0,0 0</inkml:trace>
  <inkml:trace contextRef="#ctx0" brushRef="#br1" timeOffset="57289.32">2397 1183,'0'0,"0"0,0 0,0 0,0 0,0 0,0 0,0 0,0 0,0 0,0 0,0 0,0 0,0 0</inkml:trace>
  <inkml:trace contextRef="#ctx0" brushRef="#br0" timeOffset="-484.81">3059 889,'0'0,"0"0,0 0,0 0,0 0,0 0,0 0,0 0,0 0,0 0,0 0,0 0,0 0,0 0</inkml:trace>
  <inkml:trace contextRef="#ctx0" brushRef="#br1" timeOffset="58020.61">3022 1147,'0'0,"0"0,0 0,0 0,0 0,0 0,0 0,0 0,0 0,0 0,0 0,0 0,0 0,0 0,0 0,0 0,0 0,0 0,0 0,0 0,0 0,0 0,7 0,1 0,6 0,1 0,4-7,-2-1,3 0,-1 2,1-5,4 0,-2 1,1-3,4 0,-4 3,1 2,-3 3,0 3,-3 1,2 1,-3 0,3-6,-3-1,2-1,-2 2,-4 2,-4 1,-4-5,-2-1,-2 1,-2 2</inkml:trace>
  <inkml:trace contextRef="#ctx0" brushRef="#br1" timeOffset="62478.8">3133 1257,'0'0,"0"0,0 0,0 0,0 0,0 0,0 0,0 0,0 0,0 0,0 0,0 0,0 0,0 0,0 0,0 0,0 0,0 0,0 0,0 0,0 0,0-6,0-3,0 2,0-6,0 0,0 2,0-3,0 1,0 2,0-3,0 1,6-4,2-5,7-5,-1-4,-1-4,2 5,0 1,-4 0,-3 3,-3 1,4 5,0-1,-1-3,-2 3,-3-2,0 3,-2 0,-1 2,0-2,-1 3,1-3,0-3,-1 1,1 6,-6-2,-3 2,-5-1,-1 1,3-3,-4 2,2-2,-3-4,-6-5,-11-4,-5-2,-4-2,-6-1,-7 5,-7 3,-5-1,-4 6,-2-1,6-1,7 3,3 0,3 3,0 5,3 6,-3 4,2 2,-2 3,-5 0,2 1,-2 0,-3 7,-4 0,4 1,0-3,4 5,0 1,3-3,0-2,-5-3,-3-1,-4-2,-2-1,-3 0,-1 0,0-1,6 1,2-1,6 7,1 3,4 5,5 1,4 3,5 0,3 2,1 5,1-3,0 2,6-4,2 2,0 2,-2 5,4 2,1 3,-3 2,5 1,-1 0,4 1,-1-1,3 1,-2-1,3 6,4 3,-1-2,0 0,4-3,3-1,3-2,2 5,1 3,1-8,1-4,-1-1,1 7,-1 2,1 0,-1 0,0 4,0 2,0-2,0 4,0 0,0-2,0 2,0 0,0-2,0 2,0 0,0-3,0-9,6-5,2-2,0 1,-1-6,-3-1,-1-4,-1-1,-2-2,0 1,0 4,0 4,-1-2,1 1,0 2,6-4,2 0,0 3,-2-3,-1 0,4 2,1 4,5 2,0 2,3 2,-1 1,3 0,-2 0,2 1,-2-1,2 0,-3-6,-3-3,-5-5,2-1,0-4,-2 1,-3-2,4 2,0 3,5-1,0 2,3 3,5 4,6 2,-4-3,2-1,1 1,3 2,2 2,2 1,1-4,1-2,0-5,1-7,-1 0,0-2,0 2,0-1,0 3,0-2,0 3,0-2,-1 3,7-3,3 3,-2-2,-1 1,-1-1,-3-5,0-4,-2-4,0-2,0-3,-1 0,0-1,1 1,0-1,-1 0,-5 1,-3 0,-5 0,-1-1,-4 1,1 1,-2-1,2 0,3 0,-1 0,2 0,-3 0,-5 0,-5 0,2 0,-1 0,-2 0,-3 0,4 0,0 0,5 0,-1 0,4 0,0-7,1-1,-1 0,-4 2,-5 1,-3 2,3 2,0 0,-1 1,-2 0,-3 1,-1-1,5-6,2-2,-1-6,-2-1,-2 3,-2 3,0 3,-2-4,6 0,2 2,0 2,-2 2,-2 2,5 1,1 0,-2 2,-1-7,-3-2,-2 0,0 2,4 2,2 1,0 2,-2 0,-2 1,5 0,0 1,0-1,-3-6,-2-2,5 0,1 2,-2 1,-2 2,-2 2,-1 0,-2 1,-1 0,0 1,0-1,6 0,1 1,1-8,-2-1,-1 0,-2 2,-2 1,0 3,-1 0,-1 1,1-5,0-2,6 0,2 2,0 2,-2-5,-1 0,-3 0,0 3,-1 1,-1 3,-1-6,1 0,0 0,6 2,2 2,0-5,-2 0,-2 0,-1-3,-1-1,-2 3,0 2,0-3,0 0,-1 2,1-4,0 1,0 1,0-2,0 0,0-4,0 1,0 4,0-3,6 1,2 3,0-3,-1 1,-3 3,-1 3,-1-4,-2 1,0 1,0-4,0 1,-1 2,1-4,0 1,0-4,6 2,2 2,0 4,-2-3,-1 1,-2-4,-2 0,6 3,2-3,-2 2,-1-4,-1 1,-3 3,-1-2,0 1,-1-3,-1 2,1-4,0 2,0-2,-1 1,7-2,3 3,-1-3,-2 3,-1-3,-3 3,0-3,-1 3,-1-2,-1 1,1-1,0 1,-1-1,1 2,6-3,3 3,-2 4,0-3,-3 3,-1-4,-1-5,-2-5,0-4,6-3,2-2,0 5,-2 2,-2-1,-1 5,5 0,1 5,-1-1,4-3,1 3,-3-2,-2-2,3 2,0-1,4-3,0 4,4 5,-2 0,2 2,-1-1,-4 1,1-2,-1 1,-3-2,-4 2,4-2,-1-5,-1 2,-3-1,4-3,1 2,4 0,0-3,3 4,-1-1,3-3,-2 4,2-1,-2-9,-5 1,-4 7</inkml:trace>
  <inkml:trace contextRef="#ctx0" brushRef="#br1" timeOffset="66446.95">3685 410,'0'0,"0"0,0 0,0 0,0 0,0 0,0 0,0 0,0 0,0 0,0 0,0 0,0 0,0 0,0 0,0 0,0-6,0-3,0-5,6-1,3-3,-2 0,6-2,0 2,4-2,-1 2,4-2,3 2,6-1,3 1,9-1,3 1,2 5,4-2,0 1,5 4,-1 3,2 2,-1 3,-5 2,-3 0,-5 0,-2 1,-2 0,-2-1,0 0,0 1,-6-1,-2 0,0 0,3 0,-6 0,1 0,1 6,3 2,3 0,1-1,-5 3,0 2,0-3,2-2,1 4,3 0,-6 4,-1 0,1 3,2 0,-5 1,0-1,2 2,-4-2,0 2,-4-3,7 3,5-3,-2 2,-1-1,-5 1,0-1,-4-5,0-4,-3-4,2-2,-2 4,2 1,-2 5,2 1,-2 4,3-1,-3-3,3 1,-3 0,2 2,-1-1,1-4,-1 3,1-1,-2 3,3-2,-3 4,3 4,-3 5,-4 4,2 2,-1 3,-3 0,-4 0,-3 7,-2 2,-1 0,-1-3,-1-1,0-9,1-3,-1 0,1 0,0-4,0-1,0-4,0 0,0 3,0-2,0 0,0-2,0 1,0-3,0 1,0 5,0 4,0 3,0 9,0 4,0 1,0 6,0-1,0 5,0-2,0-2,-6-5,-3-3,1-4,2-1,1-1,-4 0,-1-1,2 0,2-6,-5-2,0 0,2-4,2 0,-3-4,-1 1,2 2,-4 5,1 3,-5 3,1 1,-3-4,2-2,-3 1,2 1,-1 2,1-5,-2-1,3-5,-3 0,3 3,-3-4,3-4,-2 0,-5-2,3 2,-3-1,-2 2,-4 5,-2-1,-3 1,-1 3,-7-3,-3 2,-6-5,-6 2,0-4,-3 2,-3-3,-9 3,-6-3,-1 2,1-2,6 2,4-2,2-3,4-5,2-4,-2-2,-2-3,3 0,6-1,6 0,6 1,4-1,2 1,1 0,2-1,-1 1,0 0,1 0,-2 0,1 0,-7 0,-2 1,0-1,2 0,1 0,3 0,7 0,2 0,8 0,0 0,4-7,-1-1,-3 0,1 2,-1 1,-4 2,3-5,-1 0,-2-7,-4 1,4-5,0 2,-2-3,3 2,1-2,-3-4,4-4,-1-4,4-2,-1 4,3 1,-1 6,1 0,-1-2,2 3,-2-1,2 4,-2-2,1-3,-1 2,2-1,-3-3,3-3,3 3,-1 0,2 4,2 0,4-3,3-3,1 2,3 1,0-3,1-2,-1-3,1 5,-1 0,1 6,-1-1,0-2,0-3,0-3,0-3,0 5,6 1,2-1,7-2,-1-2,5-2,-1 6,2 1,-2-1,2 4,-2 1,2-2,-2-4,1-1,5 3,4 1,-3-2,1-2,-4 5,0-1,-3 0,1-4,-3 5,-4 0,2-2,-2-2,4-2,-2-3,3-1,5 0,-1-7,1 3,4-3,2-1,4 1,2 1,1 2,-5 1,-2 1,1 1,1 1,-5-1,0 1,-5-1,1 1,-4-1,1 0,-2 7,2 1,-2 0,-4-7,2-5,5-20,-2 1,-3 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0.3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0.9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1.6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2.1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6.9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2.6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03.1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4.1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0.8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3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1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7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8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2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4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7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1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6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7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1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6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5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4.3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5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0,6 0,3 0,-1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0:41.135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1,'0'0,"0"0,0 0,0 0,0 0,0 0,0 0,0 0,0 0,0 0,0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0:41.55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1,'0'0,"0"0,0 0,0 0,0 0,0 0,0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6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6.5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7.0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7.6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8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7.7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9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0.24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7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1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6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4.3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5.8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5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0,6 0,3 0,-1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3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0.848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887 811,'0'0,"0"0,0 0,0 0,0 0,0 0,0 0,0 0,0 0,0 0,0 0</inkml:trace>
  <inkml:trace contextRef="#ctx0" brushRef="#br0" timeOffset="467.24">1697 848,'0'0,"0"0,0 0,0 0,0 0,0 0,0 0,0 0,0 0,0 0,0 0,0 0</inkml:trace>
  <inkml:trace contextRef="#ctx0" brushRef="#br0" timeOffset="898.66">2654 884,'0'0,"0"0,0 0,0 0,0 0,0 0,0 0,0 0,0 0,0 0,0 0</inkml:trace>
  <inkml:trace contextRef="#ctx0" brushRef="#br0" timeOffset="1351.5">3758 811,'0'0,"0"0,0 0,0 0,0 0,0 0,0 0,0 0,0 0</inkml:trace>
  <inkml:trace contextRef="#ctx0" brushRef="#br0" timeOffset="1873.79">4789 774,'0'0,"0"0,0 0,0 0,0 0,0 0,0 0,0 0,0 0,0 0,0 0</inkml:trace>
  <inkml:trace contextRef="#ctx0" brushRef="#br0" timeOffset="2997.73">777 1694,'0'0,"0"0,0 0,0 0,0 0,0 0,0 0,0 0,0 0,0 0,0 0,0 0,0 0,0 0</inkml:trace>
  <inkml:trace contextRef="#ctx0" brushRef="#br0" timeOffset="3438.72">1697 1731,'0'0,"0"0,0 0,0 0,0 0,0 0,0 0,0 0,0 0,0 0</inkml:trace>
  <inkml:trace contextRef="#ctx0" brushRef="#br0" timeOffset="3896.94">2654 1694,'0'0,"0"0,0 0,0 0,0 0,0 0,0 0,0 0</inkml:trace>
  <inkml:trace contextRef="#ctx0" brushRef="#br0" timeOffset="4320.45">3611 1768,'0'0,"0"0,0 0,0 0,0 0,0 0,0 0,0 0,0 0,0 0</inkml:trace>
  <inkml:trace contextRef="#ctx0" brushRef="#br0" timeOffset="4763.16">4347 1731,'0'0,"0"0,0 0,0 0,0 0,0 0,0 0</inkml:trace>
  <inkml:trace contextRef="#ctx0" brushRef="#br0" timeOffset="5160.54">5194 1731,'0'0,"0"0,0 0,0 0,0 0,0 0,0 0,0 0</inkml:trace>
  <inkml:trace contextRef="#ctx0" brushRef="#br1" timeOffset="130829.79">4789 1,'0'0,"0"0,0 0,-6 0,-2 0,-7 0,1 0,-5 0,-5 0,2 0,-2 0,3 0,-7 0,-6 0,-2 0,4 0,2 6,-1 3,-1-2,-1 0,-2-3,-1-1,0-1,-7-2,-9 0,-14 0,-8 6,-11 2,-3 6,1 0,9 5,5-1,9 2,2-2,6-4,0-4,3-5,5-2,-3-2,-4 5,0 2,-3-1,2-2,-1-1,2-1,4-2,5-1,-3 0,2 0,-5 0,1-1,-4 1,-5 0,-4 0,-5 0,4 0,0 6,-1 2,-9 0,3-1,1-3,0-1,6-1,7-2,2 7,3 1,-1-1,2 5,-3 1,2-2,-2-4,7 5,1-1,0-2,-3-2,1 3,1 1,4-2,3 4,1-1,2-2,1-2,1 3,0 0,6 4,2 6,-1 6,-1-2,-2 1,-2 2,-1-3,-2 0,0 2,0 3,0 3,0 1,0-5,0 0,6 0,3 2,-1 2,5-5,0-1,4-5,-1 1,4 1,-2-2,2 1,-2 2,2 4,4-3,-2 7,1 3,4 9,3 2,3 6,1 1,3-3,6-4,3-4,0-3,4-8,0-3,5-7,-2 0,3-5,-1 2,2 3,-2-1,2 1,3-3,-1 2,-5-3,1 2,4-2,-2 1,2-2,3-4,4-4,3-4,3-2,1-2,1 5,1 1,-7 0,-2-1,0-2,-4-2,-1 0,2-2,3 0,3 6,-5 2,1 0,0-2,3 4,2 2,1-3,2-2,1-3,0-1,0-2,0-1,0 0,-6 0,-2-1,0 1,-5 0,0-1,-4 1,0 0,-2 0,1 0,-2 0,2 0,-2 0,2 0,4 0,11 0,6 0,2 0,1 0,-8 0,-3 0,-1 0,1 0,-5 0,-2 0,3 0,1 0,-3 0,0 0,-5 0,1 0,2 0,4 0,-3 0,1 0,1 0,4 0,1 0,-3-6,-2-2,-4 0,-1 1,3 3,-3 1,1 1,3 2,3 0,3 0,2 0,2 1,-5-1,-2 0,0 0,2 0,2 0,1 0,-4 0,-9 0,0 0,2 0,-3 0,1 0,4 0,3-6,4-2,-4 0,0 1,-6 3,1 1,-4 2,1 0,-3 1,2 0,-2 1,2-1,-2 0,2 0,-2 1,3-1,-3 0,2 0,-1 0,-5 0,2 0,-1 0,3 0,-2 0,4 0,-3 0,4 0,-3 0,3 0,-3 0,3 0,-2 0,1 0,-2 0,3 0,-3 0,3 0,-3 0,3 0,-3 0,2 0,-1 0,1 0,-1 0,1 0,-2 0,-3 0,1 0,-2 0,4 0,-1 0,2 0,-1 0,2 0,-1 0,2 0,-3 0,3 0,-3 0,-4 0,3 0,-3 0,4 0,-1 0,-4 0,3 0,-2 0,-2 0,2 0,0 0,-3 0,4 0,-1 0,3 0,0 0,2 0,-1 0,3 0,-2 0,-5 0,3 0,-2 0,3 0,-2 0,4 0,-3 0,4 0,-3 0,3 0,-3 0,3 0,-3 0,3 0,-3 0,-3 0,-5 0,2 0,0 0,4 0,0 0,3 0,-2 0,4-7,-3-1,3 0,-2 2,-5-5,-3 0,-5 1,4 3,0-4,-1 1,4-6,0 1,-2 3,3 3,0-3,4 1,-1-4,3 0,-2-3,3-6,-3-4,3 3,-2-1,1 3,-1 1,1-3,-1-4,1-2,-1 3,1 0,-2 6,-3-1,-5-2,-4 3,4 0,0 2,-1-1,-3 3,-1-1,-2-5,-1-3,5-5,2 5,0-1,-2 5,-2 0,-1-2,-2-9,0-6,-1-2,-1 0,1 1,0 1,-1 1,1 1,0 7,0 3,0-1,0 5,0 0,0-2,0 4,0-1,0 3,0-1,0-3,-6 2,-3-1,-5-3,-7-3,-6-3,-5-3,-2-1,3 5,1 9,0 0,-1-1,4 3,6 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6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6.6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5.8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6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06.6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8:54.132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960 592,'0'0,"0"0,0 0,0 0,0 0,0 0,0 0,0 0</inkml:trace>
  <inkml:trace contextRef="#ctx0" brushRef="#br0" timeOffset="605.91">2138 739,'0'0,"0"0,0 0,0 0,0 0,0 0</inkml:trace>
  <inkml:trace contextRef="#ctx0" brushRef="#br0" timeOffset="1282.58">3647 666,'0'0,"0"0,0 0,0 0,0 0,0 0,0 0,0 0,0 0,0 0,0 0</inkml:trace>
  <inkml:trace contextRef="#ctx0" brushRef="#br0" timeOffset="1986.23">923 1954,'0'0,"0"0,0 0,0 0,0 0,0 0,0 0,0 0,0 0,0 0</inkml:trace>
  <inkml:trace contextRef="#ctx0" brushRef="#br0" timeOffset="2451.96">2212 1880,'0'0,"0"0,0 0</inkml:trace>
  <inkml:trace contextRef="#ctx0" brushRef="#br0" timeOffset="2953.94">4199 1954,'0'0,"0"0,0 0,0 0</inkml:trace>
  <inkml:trace contextRef="#ctx0" brushRef="#br0" timeOffset="3528.76">960 3132,'0'0,"0"0,0 0,0 0,0 0,0 0,0 0,0 0,0 0,0 0,0 0,0 0</inkml:trace>
  <inkml:trace contextRef="#ctx0" brushRef="#br0" timeOffset="3966.13">2469 3353,'0'0,"0"0,0 0,0 0,0 0,0 0</inkml:trace>
  <inkml:trace contextRef="#ctx0" brushRef="#br0" timeOffset="5345.04">3684 3500,'0'0,"0"0,0 0,0 0,0 0,0 0,0 0,0 0</inkml:trace>
  <inkml:trace contextRef="#ctx0" brushRef="#br0" timeOffset="6110.06">1880 4531,'0'0,"0"0,0 0,0 0,0 0,0 0,0 0,0 0</inkml:trace>
  <inkml:trace contextRef="#ctx0" brushRef="#br1" timeOffset="30456.41">4236 113,'0'0,"0"0,0 0,0 0,0 0,0 0,0 0,0 0,0 0,0 0,0 0,0 0,0 0,0 0,0 0,0 0,0 0,0-6,-6-2,-9 0,-7-5,-7 0,-11 3,-4 2,-8 3,-1 2,2 2,3 0,4-5,4-1,1-1,-11 2,-16 2,-21 1,-15 2,-9 1,-5 0,12 0,11 0,14 0,16 1,11-1,2 0,-3 0,-11 0,-7 0,-4 0,-2 0,6 0,9 0,8 0,8 0,5 0,3 0,2 0,1 0,-7 0,-7 0,-10 0,-12 0,-7 0,-9 6,-2 3,1 5,10 1,11-3,5 4,7-2,6 4,-1-2,2 3,-3-2,0-4,-4 3,2-2,4 3,3-2,4 4,2-2,2 2,1 5,1 4,0-3,0 1,6-4,2 1,-1 2,5 3,0 4,-2 2,4 8,4 3,1 6,2 8,-3-1,3 3,-3-3,1 1,-2-3,2 1,-3-2,3 1,-3-2,3 2,3 5,5 3,-2 4,0 3,-4 2,0 1,4 0,2 1,4-1,2-6,2-2,1 0,0 1,1 2,0 2,-1 1,1 1,-1-6,0-1,0 0,6-5,3-6,-1 0,-2-4,-2-3,-1-4,-1 3,-2-1,0-1,0 4,0 0,6 4,2 0,-1-4,0-3,-3-4,-1-2,5-2,1-1,-1-1,-2 0,4 0,1 1,-2-1,-2 7,4 2,0 6,4 0,0 5,3-2,-1 3,3-2,-2 3,-4-4,1-3,5-5,6-4,4-3,3-1,2-8,2-2,-5 0,-3 2,-5-5,-1 0,1-4,-2 1,1-4,-4 1,1-2,-2 2,2-2,-3 2,2-2,4 2,-1-1,1 1,-3-2,1 3,4 4,3 3,4-1,2 0,2-5,0 2,2-4,-1-6,1-4,-1 3,7-2,1-1,6-3,1 3,3 2,0-3,2-1,-2-3,-5-2,3-1,-2-1,3 0,-2 0,3-7,-1-2,2 1,-2 1,-3 3,1 1,5 1,5 2,4 0,4 0,9 0,3-5,1-3,-2-6,4-1,0-4,-1 2,-3-3,-3 1,-1-1,-9 2,-2-2,-7 3,-1-3,3-4,-4-3,-4-5,1-2,-3 4,3 2,-1-2,2-1,-2-2,3-2,-2-1,3-6,3-4,-1-5,1-1,-3-4,1 2,-3 3,2-2,-3 2,-4 3,-4 3,-5 4,-1-4,-3-1,0-5,-1 0,0-4,0-5,0-11,0 0,1 0,-7 5,-1 2,-7 6,1-1,-5 4,-5-1,1-4,-1-3,3 1,-1-6,3-5,-1-2,2 5,-2 2,-3 0,1 6,-1 0,-3-2,-4-1,-3-4,-2-8,-1-4,-1 0,-1 1,1 8,-1 3,1 8,-1 1,1 5,0-1,0 3,-6-9,-3-5,-5-5,0-2,-5-2,1 7,-2 2,2 6,-2 1,2 5,-2-1,-4 2,-4 5,-10-2,-17 1,-12-3,-7 1,-3-3,-1 1,6 4,3 4,0-2,-12 0,-24-4,-26 7,-28 11,14 11,30 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31.8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7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1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6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3.358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814 857,'0'0,"0"0,0 0,0 0,0 0,0 0,0 0,0 0,0 0,0 0,0 0,0 0,0 0,0 0,0 0</inkml:trace>
  <inkml:trace contextRef="#ctx0" brushRef="#br0" timeOffset="247.99">2323 857,'0'0,"0"0,0 0,0 0,0 0,0 0,0 0,0-6,0-3,0 1</inkml:trace>
  <inkml:trace contextRef="#ctx0" brushRef="#br1" timeOffset="34913.21">2212 121,'0'0,"0"0,0 0,0 0,0 0,0 0,0 0,0 0,0 0,0 0,0 0,-6 0,-8 0,-9 0,-12 0,-7 0,-8 0,-3 0,-4 0,7-7,6-1,5 0,2 2,7 1,3 2,0 2,-2 0,-3 1,-8 0,-3-5,-1-3,-5 0,5 2,-2 1,1 3,1 0,-4 1,-1 1,-3 1,0-1,-4 0,2 1,4-1,3 6,5 3,2-1,2-2,1 5,1 0,0-2,0 5,0-2,0 5,-1-1,0 3,1-2,-1 3,0 4,0-2,0 1,0 4,7 3,1 2,7 3,0 7,4 4,-2-1,4-1,-3-2,3 4,3-5,4-4,4-2,3 0,1 0,1 0,1 1,0 0,0 0,-1-6,7-1,1 0,7 1,-1-4,5 0,-1 2,2 1,-2 4,2 1,-2 2,2-6,-3-1,3-6,4-1,4 3,-3-3,1 0,2-2,-4 0,1-2,-5 2,2-3,2 2,4-2,3-4,9-4,4-4,1-2,-1-3,-2 0,-2-1,-1 1,5 5,1 3,0-1,4 0,1 3,-3 1,4-1,-1-3,-3-3,-9-1,-11-2,-4 0,1-2,2 1,3-1,3 1,2 0,2-1,0 1,1 0,1 0,-1 0,7 0,-5 0,-2 0,4 0,3 0,-1 0,-1 0,-2 0,-1 0,-1 0,-1 0,0 0,0 0,-1-6,1-2,-7 0,-1 1,-1 3,-4-5,0-1,2 1,3 3,3-5,2 1,-5 1,0 2,0-4,-5 0,1 2,-5 3,1 2,3 1,-3-4,2-2,-3 2,1-6,-3 1,1-5,-1 1,1 4,-2-4,3 2,3-3,-2 1,3-3,-4 2,1 4,-3-3,2 3,-2-4,1 1,-2-3,-4 3,-4-4,-4 3,-2-3,-3 3,0-3,6 3,1-3,0 3,-1 3,-2-1,5 1,1-2,-2 0,-1-2,-3 1,-1-2,-2-5,-1-4,0-4,0-2,-1-2,1-8,0-2,-1-6,-5 0,-2 2,-7 4,-12-4,-14-4,-26-7,-20 1,-14 5,-2 11,4 7,6 4,6 7,6 2,-3 5,-11-1,-15 4,-2-9,19 1,25 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32.1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4.3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5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0,6 0,3 0,-1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3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32.49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2:27.938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0,'0'0,"0"0,0 0,0 0,0 0,0 0,0 0,0 0,0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9:32.9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3.9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4.2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39,'0'0,"0"0,0 0,0 0,0 0,0 0,0 0,0-6,0-3,0 2,0 0,0 3,0 1,0 1,0 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6.9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7.3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3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7.8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2:50.9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924 982,'0'0,"0"0,0 0,0 0,0 0,0 0,0 0,0 0,0 0,0 0,0 0,0 0</inkml:trace>
  <inkml:trace contextRef="#ctx0" brushRef="#br0" timeOffset="464.68">1771 1019,'0'0,"0"0,0 0,0 0,0 0,0 0,0 0,0 0,0 0,0 0,0 0</inkml:trace>
  <inkml:trace contextRef="#ctx0" brushRef="#br0" timeOffset="894.45">2654 1019,'0'0,"0"0,0 0,0 0,0 0,0 0,0 0,0 0</inkml:trace>
  <inkml:trace contextRef="#ctx0" brushRef="#br0" timeOffset="1363.17">3795 982,'0'0,"0"0,0 0,0 0,0 0,0 0,0 0,0 0,0 0</inkml:trace>
  <inkml:trace contextRef="#ctx0" brushRef="#br0" timeOffset="2063.23">5047 908,'0'0,"0"0,0 0,0 0,0 0,0 0,0 0,0 0</inkml:trace>
  <inkml:trace contextRef="#ctx0" brushRef="#br0" timeOffset="4259.86">777 1939,'0'0,"0"0,0 0,0 0,0 0,0 0,0 0,0 0,0 0,0 0,0 0,0 0,0 0,0 0</inkml:trace>
  <inkml:trace contextRef="#ctx0" brushRef="#br0" timeOffset="4655.26">2028 1902,'0'0,"0"0,0 0,0 0,0 0,6 0,3 0,-1 0</inkml:trace>
  <inkml:trace contextRef="#ctx0" brushRef="#br0" timeOffset="5094.63">3206 1792,'0'0,"0"0,0 0,0 0,0 0,0 0,0 0,0 0,0 0,0 0</inkml:trace>
  <inkml:trace contextRef="#ctx0" brushRef="#br0" timeOffset="5509.52">3979 1828,'0'0,"0"0,0 0,0 0,0 0,0 0,0 0,0 0,0 0,0 0,0 0,0 0</inkml:trace>
  <inkml:trace contextRef="#ctx0" brushRef="#br0" timeOffset="5842.05">5010 1828,'0'0,"0"0,0 0,0 0,0 0,0 0,0 0,0 0,0 0</inkml:trace>
  <inkml:trace contextRef="#ctx0" brushRef="#br1" timeOffset="-189403.63">5636 135,'0'0,"0"0,0 0,0 0,0 0,0 0,0 0,0 0,0 0,-7 0,-1 0,-6 0,-1 0,-3 0,-6 0,-5 0,-3 0,-9 0,-4 0,-1 0,2 0,2 0,-5 0,-7 0,-12 0,-21 0,-20 0,-11 6,-4 3,6-1,10-2,5-8,-6-3,-3-2,-2 2,-1-6,7-1,8-4,3 1,-2 2,-9-3,-12 2,-17 3,-4 4,9 2,13 3,22 1,13-5,9-2,4 1,-5 7,-9 4,-9 2,-1-1,2 5,11 1,6 5,4 0,0-3,1 2,-2-1,0-2,-8 2,-8 5,-3 6,2-2,10 2,5-3,9 0,3 3,5 4,1 3,2-4,4-1,-1 8,-6 5,1 1,-3 0,3 5,3 8,6 1,3 3,3-1,2-5,8-4,9-11,1-6,5-1,-2 1,2 0,-3 2,3 2,2 0,5 1,3 1,2 6,2 3,1 5,1 1,0 4,-1-2,1-3,-1-4,1-4,-1-3,0-3,0 0,0-1,0 0,0-6,6-2,2-6,6 0,1 2,-2-2,2 0,-1-3,-2 2,2-3,-1-5,4 2,-2-2,4 4,-2-2,-3-3,1-3,-1 2,3 0,-1-2,2 4,-1-1,3-2,-3 4,3-2,-3-1,3-4,-3-2,3-3,-3-1,3-1,3 0,5-1,-3 1,1-1,2 1,3 0,2 0,2 6,1 2,1 0,0-1,0-3,0-1,1-1,-1-2,6 0,2 0,-6 0,2-1,1 1,-1 0,-1 0,-1 0,-1 0,0-7,-8-1,-1 0,-7 2,6 1,5 2,-4 2,0-6,1-1,1 0,3 2,1 2,0 1,2-4,0-2,0 1,0 2,1 2,-1 1,0 2,-1 1,1 0,-6 0,-3-6,1-2,2 0,-5 2,-1 2,3 1,8 1,4 2,9 0,1-6,-1-2,4-6,-8 0,2 1,-2 4,-1 3,-3 3,-1 1,-2 2,-1 0,0 1,-1-1,0 1,1-1,-1 1,-5-1,-3 0,-5 0,-1 0,2 0,4 0,2 0,4 0,1 0,2 0,0 0,0 0,1 0,-1 0,0 0,0 0,-6 0,-2 0,0 0,-5 0,0 0,2 0,-4 0,2 0,-5 0,2 0,-3 0,2 0,-3 0,2 0,-2 0,2 0,5 0,3 0,5 0,2 0,2 0,1 0,1 0,-1 0,1 0,-7 0,-2 0,0 0,2 0,1 0,2 0,1 0,1 0,1 0,0 0,0 0,0 0,0 0,0 0,0 0,-6 0,-2 0,-7 0,0 6,-4 2,2 0,2-1,5-3,4-1,3-1,1-2,2 0,-6 0,-1 0,-1-1,-4 1,-1 0,-4 0,1 0,3 0,-3 0,2 0,-4 0,2 0,-3 0,2 0,4 0,-3 0,2-7,3-1,-3 0,2-5,1 1,-2-5,0-6,2-5,4-3,2-4,-4-2,0 0,1-1,-5-6,1-2,-5 1,1 1,-3 2,-5 3,-4 0,2 2,0 0,-3 1,-2-7,-2-2,-3-12,0-2,-1-11,0 1,-7-1,-2 0,-5 5,-1 1,-4 5,1-6,-2-5,-11-8,-12-11,-5-9,-7 1,-13 3,-20-1,5 16,16 22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8.3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4.5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0,0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8.6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9.1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9.5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0,6 0,3 0,-1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9.9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50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0,0 0,0 0,0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51.0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3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3:34.5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3:36.38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0,'0'0,"0"0,0 0,0 0,0 0,0 0,0 0,0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51.3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51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3.9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4.2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5.03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39,'0'0,"0"0,0 0,0 0,0 0,0 0,0 0,0-6,0-3,0 2,0 0,0 3,0 1,0 1,0 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6.9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7.3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3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0:4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3:34.5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3:4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23,'0'0,"0"0,0 0,0 0,0 0,0-6,0-2,0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2:47.887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1329 591,'0'0,"0"0,0 0,0 0,0 0,0 0,0 0,0 0,0 0,0 0,0 0,0 0</inkml:trace>
  <inkml:trace contextRef="#ctx0" brushRef="#br0" timeOffset="414.46">2250 664,'0'0,"0"0,0 0,0 0,0 0,0 0,0 0,0 0,0 0,0 0,0 0</inkml:trace>
  <inkml:trace contextRef="#ctx0" brushRef="#br0" timeOffset="780.19">3906 628,'0'0,"0"0,0 0,0 0,0 0,0 0,0 0,0 0,0 0,0 0</inkml:trace>
  <inkml:trace contextRef="#ctx0" brushRef="#br0" timeOffset="1300.46">1293 2063,'0'0,"0"0,0 0,0 0,0 0,0 0,0 0,0 0,0 0,0 0,0 0,0 0,0 0,0 0</inkml:trace>
  <inkml:trace contextRef="#ctx0" brushRef="#br0" timeOffset="1663.63">2544 2063,'0'0,"0"0,0 0,0 0,0 0,0 0,0 0,6 0,3 0,-1 0</inkml:trace>
  <inkml:trace contextRef="#ctx0" brushRef="#br0" timeOffset="2069.05">3759 1990,'0'0,"0"0,0 0,0 0,0 0,0 0,0 0,0 0,0 0,0 0</inkml:trace>
  <inkml:trace contextRef="#ctx0" brushRef="#br0" timeOffset="2694.75">1366 3352,'0'0,"0"0,0 0,0 0,0 0,0 0,0 0,0 0,0 0,0 0,0 0,0 0,0 0,0 0,0 0,0 0,0 0</inkml:trace>
  <inkml:trace contextRef="#ctx0" brushRef="#br0" timeOffset="3128.1">2802 3131,'0'0,"0"0,0 0,0 0,0 0,0 0,0 0,0 0,0 0,0 0,0 0,0 0,0 0</inkml:trace>
  <inkml:trace contextRef="#ctx0" brushRef="#br0" timeOffset="3499.54">4053 3131,'0'0,"0"0,0 0,0 0,0 0,0 0</inkml:trace>
  <inkml:trace contextRef="#ctx0" brushRef="#br0" timeOffset="3877.87">2986 4125,'0'0,"0"0,0 0,0 0,0 0,0 0,0 0,0 0</inkml:trace>
  <inkml:trace contextRef="#ctx0" brushRef="#br1" timeOffset="34028.54">4863 149,'0'0,"0"0,0 0,0 0,0 0,0 0,0 0,0 0,0 0,0 0,-6 0,-2 0,0 0,1 0,-3 0,-2 0,-3 0,-1 0,-2 0,0 0,-1 0,1 0,-2-6,-4-2,-4 0,-4-5,-2 0,-9 2,-2 3,-1 3,-4 2,-6 2,-7 1,1 0,0 1,3-7,5-2,6 1,5 0,10 3,-3 1,0 2,-8 0,-8 1,-8 0,-6-6,-5-2,4 1,0 1,6 1,1 2,4 2,5 0,5 1,5 1,-4-1,-7 0,0 1,-11-1,-13 0,-6 0,-8 0,5 0,4 0,11 0,3 0,8 0,7 0,0 0,-10 0,-6 6,-12 2,-3 7,-1-1,7 5,5 5,9-2,1 2,6 3,0 4,-4-5,-3 1,-4 7,-3 5,-2 2,-2 0,0 0,6-2,2 0,6-2,7 1,6-1,11-1,6-5,1-3,6 1,0 1,-1 2,2 8,-1 4,-2 6,2 2,-1-2,-2 2,3 0,-1 2,-3 6,4 4,-1-2,4 1,-1 2,-4-3,4-1,-3 3,5 3,-2 2,3-4,4-1,5-5,4 1,3-5,1 2,1-3,1 1,7 5,1 11,-1 5,5 3,0 0,4-7,0-10,-4-2,2-5,-1 0,-3-3,-3-10,3-6,-1-3,-1-1,-3 1,5 0,-1 8,5 3,0 0,3-1,-1-2,3 5,-2 1,-4-1,1-3,-1-2,3-8,-1-3,-4-1,3 1,-2 2,4-5,-1 0,3-5,-2 0,2-4,-1 1,1 5,5-3,4 1,4 4,2 3,2-2,1-1,1-4,-1 0,1-3,6 1,1 3,0-2,5 2,-1 3,5 3,-7-3,-6 1,-2-6,-3 2,-1-5,0 2,1-3,-1 3,1-4,1-3,-1-4,1 2,0 0,0-2,0 3,-1 0,1-2,0-3,-6-2,-3 4,1 0,1-1,3-2,1-2,1-2,1 0,1-2,0 0,0-1,0 1,7-1,1 1,0 0,-2 0,5 0,0 0,4 6,1 2,-4 0,-3-1,2-3,1-1,-10-1,-4-2,-2 0,6 0,3 0,6-1,1 1,0 0,2 0,0 0,-2 0,-4 0,3 0,-1 0,12-7,7-1,11-6,6-7,7-6,7-5,0-3,-5-2,2-1,-10 0,-12 0,-7 0,-1 1,-5 0,-1 0,3-6,4-9,-4-7,-5-13,0-7,-4-2,-3 0,-5 2,-3 1,-2 1,-8 2,-3-6,0-7,1-8,3-6,-5 1,0 6,-5 0,0 4,-4-8,2-12,-3-6,-5-2,-3 1,-4 8,-3 3,-2 2,0-13,-1-18,0-10,1 6,-1 9,1 14,-1 9,-5 2,-8 9,-9 6,-6 8,-4 4,-4 4,-7-4,-15-27,2 5,12 20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30.86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1 997,'0'0,"0"0,0 0,0 0,0 0,0 0,0 0,0 0,0 6,0 3,0-1</inkml:trace>
  <inkml:trace contextRef="#ctx0" brushRef="#br0" timeOffset="340.51">1068 1144,'0'0,"0"0,0 0,0 0,0 0,0 0,0 0,0 0,0 0</inkml:trace>
  <inkml:trace contextRef="#ctx0" brushRef="#br0" timeOffset="9490.56">74 1881,'0'0,"0"0,0 0,0 0,0 0,0 0,0 0,0 0,0 0,0 0</inkml:trace>
  <inkml:trace contextRef="#ctx0" brushRef="#br0" timeOffset="12651.84">5854 1292,'0'0,"0"0,0 0,0 0,0 0,0 0,0 0,0 0,0 0,0 0</inkml:trace>
  <inkml:trace contextRef="#ctx0" brushRef="#br0" timeOffset="12965.47">6590 1328,'0'0,"0"0,0 0,6 0,2 0,0 0</inkml:trace>
  <inkml:trace contextRef="#ctx0" brushRef="#br1" timeOffset="36843.99">7473 555,'0'0,"0"0,0 0,0 0,0 0,0 0,0 0,0 0,0 0,0 0,0 0,0 0,0 0,-6-6,-8-2,-15-6,-8-1,-5-4,-1 2,1-4,1 3,1 4,1-2,1 2,1-3,0 2,1-4,-1 2,1 4,-7-2,-9 1,-7 3,-6-2,-6 0,4 3,7-3,1 0,5 3,-2-4,-3 1,-11 3,-6-4,-2 2,-7-5,-8 1,-6 4,6 3,8 4,11 2,6-5,8 0,2 1,-8-5,-11-1,-6 3,-1 3,2 2,8 2,4 2,8 1,1 0,0 1,-10-1,-10 0,-12 1,-7-1,0 0,4 0,7 0,5 0,5 0,-3 0,0 0,1 0,-4 0,-7 6,0 3,3-1,11 4,6 1,8-2,-3-3,-2-3,-3-2,5-2,1-1,0 0,-8-1,-4 7,-2 2,2 0,6 4,4 1,13-3,10-2,0-2,1 3,-4 0,-1-1,-4-1,1 3,-4 0,2-1,4 4,4 0,3-3,3-2,-4 3,-1 0,1-2,2 4,1-1,2 5,1 4,1 7,0-3,1 1,-1 2,1-3,-1 0,1-4,5 1,3-4,-1 1,5 5,0 3,4-2,-1 1,4-5,-2 1,2 3,-2 4,2 2,-2 3,2 2,-3 1,3 6,-3 3,3 6,4 0,4-3,4-2,2-4,2-3,1-8,1-3,0-1,0 2,-1-5,7 0,2 2,5-3,1 0,3 2,0 3,2 3,-2-4,2-1,-2 2,2-4,-2-1,1-3,5-6,-2 0,1-1,3 2,-3-1,1 3,3-1,3 2,-4-2,0 3,2-3,3-3,2-5,1 3,2-1,1 4,0-1,0 4,0 5,0-1,1 1,-1-3,-1 2,-5-3,-2 1,-1-3,3 3,1-3,2 2,8-2,2-3,7-6,1 4,4-1,-1-2,-4-3,2-2,-2-2,3-2,-1 0,3 0,-3-1,4 7,-3 2,-4 0,-4-2,2-2,0-1,4-1,-1-2,4 0,5 0,5 0,3 0,10-1,3 1,-5 0,3 0,1 0,-8 0,4 0,7 0,8 0,8 0,-1 0,-4 0,-6 0,-12 0,-5 0,-4-6,7-3,3 1,0 2,7 1,7 3,1 0,-2-5,-11-1,-6-6,3 0,1-5,7 2,8-3,0 2,3 4,5-2,-2 2,-6-3,-11 1,-8-2,-4 1,0-2,0 1,1 5,1-2,1 1,-6-3,-1 1,-6-2,1 1,1-2,3 1,4-2,3-3,1-5,1-4,1 4,0 0,-6-1,-2-2,-6-8,-1-11,-4-8,-5-1,-5-4,-4 4,-8-1,-5 3,-6 5,-7 0,-6 1,-5-3,-3 2,-14-9,-17-19,-4 3,4 16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31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4:23.682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0,'0'0,"0"0,0 0,0 0,0 0,0 0,0 0,0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7:40:43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6481 555,'0'0,"0"0,0 0,0 0,0 0,0 0,0 0,0 0,0 0,0 0,-6 0,-2 0,-7 0,1 0,-5 0,-5-6,-4-3,-11-5,-4-1,-8-3,-1 0,-11-2,-7 2,2-3,0 4,6-3,-6 2,-4-2,-2 3,5-2,3 1,-8-1,-3 2,0-3,-7 3,-2-3,9 3,-3 4,7 4,3-3,-5 1,-3 3,-6-5,-2 1,1 2,3-3,3 0,2 3,-5 2,-7-3,-7 0,-6 3,-4 1,2 3,2 2,-2 1,-2 1,6 0,6 0,0 1,5-1,-3 1,-3-1,1 0,5 6,-2 2,-4 0,1-1,-1-3,2-1,5-1,-8-2,0 6,-3 2,10 0,7-2,5 5,10 0,3-2,0-2,-1 4,-3 0,-2-2,5-3,7-1,1-3,4 5,4 2,5 5,3 0,-3 4,-1 6,-6 4,1 4,7 3,0 2,0 0,2 1,1 6,1-4,1-3,1-2,7 0,1 1,7-1,0 1,4 6,6 3,3 0,5 4,8 1,5-2,5 3,2-1,4-2,4-4,-1-2,2-3,2-1,3-1,3-1,2 0,1-6,8-2,1-6,7 0,0-4,4 2,5-4,-2 3,2-3,-3 3,-6-2,-5 2,2-1,6-5,-2 2,4-1,5 3,-3-2,2 4,-4-2,2 2,-4-2,2-3,4-5,3-4,4 4,3 1,2-3,1-1,0 4,0 0,1-1,-1-2,-6-3,-9 5,-2 0,9-1,5-1,9 3,4 1,0-2,-2-3,5-1,-1-3,-3-1,-2 0,-2-2,-3 1,5 6,1 2,-7-1,-4 6,-8-1,-1-1,0-3,3-3,2-2,3-2,8 0,3-2,1 1,5-1,0 1,4-7,5-1,0-1,7 3,6 1,3-4,-5 0,-9 0,-1-4,0 1,4-5,-3 1,0-3,-4 2,1-3,-3-4,1-4,-2-4,-4-2,-5 4,3-5,-1-3,-8-2,-5-5,-14-3,-10-11,-8-8,-10-12,-16-4,-17-8,-13-6,-17 0,-15 4,-12 6,-8 5,-4 10,-4 11,13 3,10 0,15 8,14 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4:42.6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808 1450,'0'0,"0"0,0 0,0 0,0 0</inkml:trace>
  <inkml:trace contextRef="#ctx0" brushRef="#br0" timeOffset="901.48">5520 1119,'0'0,"0"0,0 0,0 0,0 0,0 0,0 0,0 0,0 6,0 3,0-1</inkml:trace>
  <inkml:trace contextRef="#ctx0" brushRef="#br0" timeOffset="1241.99">6587 1266,'0'0,"0"0,0 0,0 0,0 0,0 0,0 0,0 0,0 0</inkml:trace>
  <inkml:trace contextRef="#ctx0" brushRef="#br0" timeOffset="10392.04">5593 2003,'0'0,"0"0,0 0,0 0,0 0,0 0,0 0,0 0,0 0,0 0</inkml:trace>
  <inkml:trace contextRef="#ctx0" brushRef="#br1" timeOffset="85091.17">5630 52,'0'0,"0"0,0 0,0 0,0-7,-6-1,-15-6,-16-1,-15 9,-10 5,-1 3,-3 1,-3 0,-13-1,-32 0,-33 6,-11 1,3-1,15 4,13 1,2 4,-8-1,-7-3,2-4,6 3,-1 0,-8-3,-11-3,-6-2,6-2,16-1,19-1,4 0,-10 6,-16 8,-2 2,10 4,14 5,3 5,-5 3,-6 3,-2 1,2 0,4 1,10-6,18-3,11 0,8 2,4 8,1 3,0 1,-1 0,-1 4,5 2,8-3,7-2,7 4,3 0,4-2,1-2,7-3,2-2,5-1,1 5,4 2,4 5,5 1,10-2,4 3,8-1,2 4,-3-2,4-4,4-3,5-4,12-2,4-2,2-2,-1 1,0-1,-3 6,0 3,4 5,2 1,-2 5,6-2,5-3,7-4,5-4,10-3,4-9,2-2,-2-1,-8 2,-4 1,-7-4,-2 0,1-5,4 0,2-4,9 1,-2-2,-2 2,1-2,-7 2,-2-2,-5-4,-1 2,3-1,9 3,6-2,9 4,1-2,0-4,-2 2,-4-1,-9-3,3 2,-6 0,-1-3,-6 3,-1 0,2-3,3-2,3-4,2-2,-4-1,-1 6,1 1,2 5,1 1,9-2,3-3,0-3,-1-3,5-1,0-2,-2 0,-2-1,-2 1,-3 6,-8 1,-2 1,-7-2,0-1,-5-2,-5-2,-4 0,-4-1,-9-7,-3-1,5-1,4-4,1 0,1-4,-1 1,0-3,-1 1,0 4,-1-1,0 1,0-4,-7 3,-2-4,-5 2,-1-2,-4 2,1-3,10 2,7-1,2 1,2-1,1 1,-2-1,0 2,-1-3,-6 3,-3-3,-7 3,0-2,-4-5,-5-4,1-3,-1-4,3-1,-1-1,3 0,-1-1,2 7,-2 2,3-1,-3 0,-3-3,-5-1,-4-1,4-1,0-1,-1 0,-2 0,-3 0,0 0,-3 0,1-6,-2-3,1-5,0-7,-1-5,1 0,0 0,0 3,0 0,0 4,0 5,-6-1,-3 2,1-4,-4-10,-1-8,-4-10,-6-3,-4 0,-11-5,-12 1,-9 3,-7-2,-12-6,8 13,16 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7:40:57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6668 1066,'0'0,"0"0,0 0,0 0,0 0,0 0,0 0,0 0,-7 0,-7-6,-9-2,-12-6,-13-1,-5-4,-5-5,-6-4,-4-4,-4 3,-7 0,-10 0,-8-2,-1 4,5 0,-2-1,-8-2,-7-2,-9-3,-9 6,-3 1,4 5,10 0,6-2,3-2,2 2,-1-1,0 5,-1-1,-1-2,-1 2,6-1,2 3,0-1,-3-3,-1-4,5 3,6-1,2 4,3 0,5 3,4 6,3 4,-3-2,-1 0,1 3,-4-4,-1 0,-4 2,1 3,-4 2,2 9,-2 3,-5 7,-4 1,-3-2,3 3,6 5,8 6,6 3,4-2,3 0,-4 1,-2 2,1 3,7 1,4 1,2 0,5 8,0 1,6-6,-1 2,3 1,-2 6,9 7,6 7,3 5,3-3,0 1,7-4,1-7,6-6,0-5,3-4,5 5,5 0,4 0,2 4,1 0,8 6,2 4,7 0,-1 2,4 4,6 3,-3-4,2 1,-3-5,1-6,-3 0,1-2,4 3,3-2,5-4,8-3,4-3,7-3,1-1,5-2,-2 1,-4-1,-4 0,3 0,4 7,13 2,7-1,10-7,3-4,-1-7,4-3,-1-4,4 0,-3-2,-3 1,-4-2,-3 3,-4-2,-1 2,-2-2,0-4,-6 2,3-1,4 3,-6-2,-1-2,7-5,3-3,1 4,6 1,1-3,5-1,6-2,-1 4,-3 2,0-2,-2-2,-5-2,-3-1,-4-2,-2-1,-2 0,0 0,5-1,2 1,-7 0,-2-1,4 1,2 0,7 0,7 0,1 0,3 0,4-6,-2-2,-5 0,-7 1,-4-3,-5-2,-2-3,-2-1,0-2,0 0,-1-1,1 1,-6-2,-2 2,0-2,2-3,2-5,2-4,-5-2,-1-2,1-1,-5-1,0 1,-4-1,1 1,-4-1,-4 1,-5 0,-3 1,-3-1,-2 0,0 0,-1 7,-7 1,-1-6,0-4,-4-7,0-9,-5-7,2-6,-4 2,-4 1,-10 4,-13 0,-10-8,-9-5,-5-2,-3 5,5 3,1 6,-25-12,-3 8,8 14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32.1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2.724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1,'0'0,"0"0,0 0,0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32.4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7:41:11.9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5742 520,'0'0,"0"0,0 0,0 0,0 0,0 0,0 0,-6 0,-2 0,-7 0,-6 0,-12-6,-13-8,-12-3,-14-3,-14 0,-4 5,-1 4,-2 5,-11-4,-19 0,-14 3,-2 1,4 2,5 2,7 1,-1 1,2 0,-3 1,0-1,9 1,6-1,-3 6,-2 3,0-1,1-2,-5-1,-2-3,8 0,4-1,9-1,7-1,3 1,-4 0,2-1,-1 7,1 3,5 5,4 0,-2 5,-6 5,-6 5,-12 3,-11 9,0 4,4 1,1 4,9 1,9 3,9 0,1-4,2 3,3-2,10-4,10-2,10-4,7-2,12-1,4-2,8 1,1 5,4 9,5 8,4 0,9 3,11 3,10-3,6 0,6-4,8 1,4-4,6 2,7-3,-1 2,2-2,-9-11,-13-12</inkml:trace>
  <inkml:trace contextRef="#ctx0" brushRef="#br0" timeOffset="133.34">1472 2913,'0'0,"0"6,6 9,3 7,5 7,13-1,2-7,-4-5</inkml:trace>
  <inkml:trace contextRef="#ctx0" brushRef="#br0" timeOffset="1128.28">2171 3024,'0'0,"0"0,0 0,0 0,7 0,7 6,9 2,12 6,13 1,11 4,14-2,7 4,9-3,2-4,-9 2,-5-2,-4 3,-1-2,-1 4,1-2,0-4,0-4,1 2,-6 1,-2-4,1-1,1-4,2 6,2 0,1-1,1-2,1-2,6-2,2-1,7 0,-1-8,-2-1,-9-1,-5 2,-3-4,-7 0,-1 2,-4 1,-7-2,-5-1,-3-5,-4 1,-1-3,-1 1,0-3,-1 2,1-2,1 3,-1-3,1 3,-7-3,-1 3,-1-3,-3 3,-1-3,-5 3,2-3,-3-3,1-11,4-6,4 4,4-4,3-2,-4-6,-2-2,-4 9,-1 4,-4 2,0 2,-2-1,2-1,-2 0,2 0,-2-2,2 1,4-1,-1 0,1 0,-3-12,-5-11,2-8,-3-4,-4-3,-3-1,-2 7,-4 7,0 3,-1-1,-1 3,0-1,-6-4,-1 4,-1-2,3-3,1 3,2 5,2 6,0 5,1 10,1 5,-1 7,0 0,1 6,-1-3,-6-3,-3 2,2 4</inkml:trace>
  <inkml:trace contextRef="#ctx0" brushRef="#br0" timeOffset="1824.5">331 1698,'0'0,"0"0,0 0,0 0,0 0,0 0,0 0,0 0,0 0,0 0,0 0,0 0,0 0,0 0,0 0,0 0</inkml:trace>
  <inkml:trace contextRef="#ctx0" brushRef="#br0" timeOffset="2183.58">2098 2987,'0'0,"0"0,0 0,0 0,0 0,6 0,2 0,0 0,-1 0,-3 0,-1 0,-1 0,-2 0,0 0</inkml:trace>
  <inkml:trace contextRef="#ctx0" brushRef="#br0" timeOffset="4740.84">7325 300,'0'0,"0"0,0 0,0 0,0 0,0-7,-6-1,-3-6,-5-1,-13-4,-8 2,-11 9,-10 6,-8 11,0 2,0 7,3-1,12-2,-41 21,-6 4,14-5,20-8,21-8,12-2,3 3,1 4,-2 4,-9 4,-4 9,-2 4,0 6,1 1,1 5,1-2,7 3,3-3,7-4,6-5,6 3,6-1,2-2,2 3,1 0,1 4,-1-1,0-3,6 3,2-1,5-3,1-4,3-3,6 5,5 0,3-2,3-1,2-2,6-2,3-1,0-1,-2-1,4 1,1-7,3-2,7-6,5 0,-2-4,1 1,-4-2,-6 2,1-3,10-3,6 2,5-2,1 4,7-2,-5-2,-3-5,-1-3,-1-2,-1 4,0 1,1 6,0 0,0 4,-6-1,-1-3,-1-5,3 4,1-2,-5 4,0 0,1 3,2-1,3 3,1-3,1 3,2-2,-7-5,-1-4,0-3,2-4,7 5,5 1,0 0,-1 3,-7 2,3-3,1-3,-7-2,-1-2,-1-2,-5-1,0 0,7-1,5 1,3 0,6-1,2 1,-1 0,4 0,6 0,6 0,-3 0,9 0,4 0,9 0,-3 0,-10 0,-3 0,-1 0,2 0,-5-6,-1-3,9-5,4-7,3-6,0-5,0-3,-7-2,-3 0,-7-2,-13 1,-15 1,-7-1,-7 1,-14 0,-7 0,-9 0,-3 7,-5-5,1-8,-3-10,-10-9,-6-11,-9-7,-3 4,-5 3,-6 7,-5 3,-11-1,-4-2,-7-2,-8-3,-6 0,-11-9,-11-2,3 1,3 0,-4 9,1 3,-4 8,-7 8,-5 6,-5-1,-3 2,-2 1,-1 3,-7 2,-8 2,-8 1,0 0,5 1,4 0,6 5,3 3,-3 6,-6 0,-7-2,0 2,-3 0,-3 3,-3 4,-3 6,-2 4,-7 2,-9 3,-15 0,-14 1,-7 0,0 6,-5 8,8 8,18 0,20 2,6 16,-9 14,22-4,35-9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33.1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23:43.6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5.7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7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1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5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0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2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6,0 3,0-1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23.3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2.4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6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5.9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0,6 0,2 0,0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7.6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5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3:3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04.2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35:23.4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2.0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1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6.2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5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8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8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5.1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7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9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8.4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4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3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7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4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41.2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0,0 0,0 0,0 0,0 0,0 0,0 0,0 0,0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1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4:59.9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00.7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01.0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01.3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7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1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3.6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23,'0'0,"0"0,0 0,0 0,0 0,0 0,0 0,0-6,0-3,0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8.4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5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2.0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1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5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8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41.2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0,0 0,0 0,0 0,0 0,0 0,0 0,0 0,0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8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5.1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7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9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8:35.732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888 1988,'0'0,"0"0,0 0,0 0,0 0,0 0,0 0,0 0,0 0,0 0,0 0,0 0</inkml:trace>
  <inkml:trace contextRef="#ctx0" brushRef="#br0" timeOffset="504.44">2397 1988,'0'0,"0"0,0 0,0 0,0 0,0 0,0 0,0 0,0 0</inkml:trace>
  <inkml:trace contextRef="#ctx0" brushRef="#br0" timeOffset="-1227.79">740 736,'0'0,"0"0,0 0,0 0,0 0,0 0,0 0,0 0,0 0,0 0,0 0,0 0,0 0,0 0</inkml:trace>
  <inkml:trace contextRef="#ctx0" brushRef="#br0" timeOffset="-697.56">2102 663,'0'0,"0"0,0 0,0 0,0 0,0 0,0 0,0 0,0 0,0 0</inkml:trace>
  <inkml:trace contextRef="#ctx0" brushRef="#br1" timeOffset="65719.83">2213 0,'0'0,"0"0,0 0,0 0,0 0,0 0,0 0,0 0,0 0,0 0,-6 0,-3 0,-5 0,-7 0,-6 0,-11 0,-12 0,-9 0,-14 0,-1 0,7 0,7 0,2 0,5 0,-8 0,-6 0,-10 6,-11 3,-9 5,-7 1,2 3,5 0,13 2,15-2,13-4,3 2,4-2,-1 3,1-1,-4 2,-5 5,1 5,4-3,4 1,12-4,4 1,9-4,2 1,5-3,-2 3,4 3,-3 4,2-2,3 1,5-4,3 0,2 3,3 3,0-2,0-1,8-3,1 0,5-4,1 2,4-2,-1 1,2-2,-2 2,3-2,-3 2,1-2,-1 3,-5-3,3 3,-3-3,4 2,-2-1,4 1,-2-1,2-5,-2 2,3-1,-2-4,1-3,-1-2,1 3,11 1,6-1,4-2,0-2,1 4,-1 1,-1 0,-1-3,0-2,5-2,2 0,6-2,1 0,-3-1,-3 1,-4 0,-8-1,-4 1,-7 0,-1 0,2 0,9 0,5 0,10-6,8-2,7 0,6 1,-3-4,0 0,-5 2,0 2,-5-4,1 0,10-4,6 0,-4-4,6 2,2-3,1 3,0-3,-2-4,-6 2,-10-1,-2-4,-5-2,-5-4,-10-8,-7-3,-13-8,-17-6,-15 0,-17-3,-16-3,-13 2,-8 7,-5 11,-3 8,5 10,9 9,8 1,13 4,15 3</inkml:trace>
  <inkml:trace contextRef="#ctx0" brushRef="#br1" timeOffset="67130.86">2986 1215,'0'0,"0"0,0 0,0 0,0 0,0 0,0 0,0 0,-6 0,-9 0,-14 0,-21 0,-14-6,-15-3,-7-5,-1-1,1 3,10 3,4 3,-3-4,-8 0,-10 2,-6 2,0 2,11 2,8 1,11 7,6 2,-7 1,-9 4,-4 0,-7 4,-6 0,0 2,4-1,5 2,11-2,6 1,9 5,2-2,5 1,-2 4,4-4,4 1,3-3,4 0,2 4,2 3,1 3,6 3,2 2,6 1,1 0,3 7,5 2,5 5,10-5,4-5,8 4,8-1,0 0,2 4,4 1,3-3,9-2,4-8,6-5,15-7,8-2,4-4,8 0,2-1,-2 1,-2-2,-15-4,-13-3,-17-4,-7-3,3-1,8-7,16-3,23-6,17-1,3-3,5-12,-5-6,-18 3,164-43,40-8,-29 10,-52 18,-61 19,-49 15,-34 6,-22 6,-17-2,-7-5,1-11,3-8,4-4,-1 0,-5 0,-5 0,-5 2,-4 0,-3 8,-7 2,-4 0,1-1,2 4,2 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4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3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7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4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1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08.3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09.9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0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0.9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4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4.7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5.2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5.6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6.3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7.2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11.5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7.6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8.0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8.5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8.7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5.8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6.1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7.01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7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12.83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8.29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8.7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9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9.4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9.9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0.3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0.73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1.0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6.06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6.4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13.2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7.3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7.66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23 1,'0'0,"0"0,0 0,0 0,0 0,0 0,-6 0,-2 0,0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8.2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0,6 0,3 0,5 0,1 0,-3 0,-3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8.6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9.0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0,0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9.3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9.6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10.1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10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08.3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7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1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5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2.0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1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13.2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5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8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8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5.1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7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9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11.597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776 505,'0'0,"0"0,0 0,0 0,0 0,0 0,0 0,0 0,0 0,0 0</inkml:trace>
  <inkml:trace contextRef="#ctx0" brushRef="#br0" timeOffset="1237.32">739 1794,'0'0,"0"0,0 0,0 0,0 0,0 0,0 0,0 0,0 0</inkml:trace>
  <inkml:trace contextRef="#ctx0" brushRef="#br1" timeOffset="16120.23">518 27,'0'0,"0"0,0 0,0 0,0 0,0 0,0 0,0 0,-6 0,-2 0,-6 0,-1 0,-4 0,-5 0,2 6,-2 2,3 7,-1-1,4 5,-3-1,4 2,-3-2,3 2,-2-2,2 2,4-2,-2 1,1-1,-3 1,2 5,3 3,-3 5,1 8,4 5,-4-7,1-2,3 5,3 1,-4 0,0 0,3-2,1 5,3 1,2-1,1-1,1 3,0 1,1-2,-1-2,0-3,1 4,-1 2,0-2,0-3,0-1,0-1,0 4,0 1,0 0,6 4,3 0,-1-8,-2-5,-2-2,-1-1,5 7,1 2,-1 1,-2-1,5-1,-1-1,6 4,5 2,0-1,2-2,4-2,3-8,3-3,2-1,1 2,8-6,1 1,1-6,-2-5,-2-5,-2-5,-8-3,3-2,9 0,15-8,10-7,12-9,5-5,0-5,-1 4,-4 0,-2-1,-3-7,-7-4,-4-7,-12-8,-3-6,-3-6,-4-3,-3-2,-2-7,-7-9,-3-14,-6-1,-7 3,-12 8,-7 7,-9 5,-8-1,-13-6,-8-13,-2-1,-6 4,-2 6,-3 7,-6 5,-17 4,-21 9,-17 10,-16 8,16 13,27 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4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3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7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4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4.8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47.26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1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09.9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0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0.9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1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59.9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0.3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0.73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48.0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1.0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10.1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10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5:44.350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999 997,'0'0,"0"0,0 0,0 0,0 0,0 0,0 0,0 0,0 0,0 0,0 0,0 0</inkml:trace>
  <inkml:trace contextRef="#ctx0" brushRef="#br0" timeOffset="423.14">1846 924,'0'0,"0"0,0 0,0 0,0 0,0 0,0 0,0 0,0 0,0 0,0 0,0 0,0 0</inkml:trace>
  <inkml:trace contextRef="#ctx0" brushRef="#br0" timeOffset="886.48">2619 924,'0'0,"0"0,0 0,0 0,0 0,0 0,0 0,0 0,0 0,0 0,0 0,0 0,0 0</inkml:trace>
  <inkml:trace contextRef="#ctx0" brushRef="#br0" timeOffset="1301.03">3650 960,'0'0,"0"0,0 0,0 0,0 0,0 0,0 0,0 0,0 0</inkml:trace>
  <inkml:trace contextRef="#ctx0" brushRef="#br0" timeOffset="2014.22">4276 1181,'0'0,"0"0,0 0,0 0,0 0,0 0,0 0,0 0,0 0,0 0</inkml:trace>
  <inkml:trace contextRef="#ctx0" brushRef="#br0" timeOffset="2886.4">889 2212,'0'0,"0"0,0 0,0 0,0 0,0 0,0 0,0 0,0 0,0 0,0 0</inkml:trace>
  <inkml:trace contextRef="#ctx0" brushRef="#br0" timeOffset="3300.75">1773 1991,'0'0,"0"0,0 0,0 0,0 0,0 0,0 0,0 0,0 0</inkml:trace>
  <inkml:trace contextRef="#ctx0" brushRef="#br0" timeOffset="3718.23">2656 1881,'0'0,"0"0,0 0,0 0,0 0,0 0,0 0,0 0,0 0,0 0,0 0,0 0</inkml:trace>
  <inkml:trace contextRef="#ctx0" brushRef="#br0" timeOffset="4152.13">3613 1991,'0'0,"0"0,0 0,0 0,0 0,0 0,0 0,0 0,0 0,0 0,0 0,0 0</inkml:trace>
  <inkml:trace contextRef="#ctx0" brushRef="#br0" timeOffset="4418.1">4570 2138,'0'0,"0"0,0 0,0 0,0 0,0 0</inkml:trace>
  <inkml:trace contextRef="#ctx0" brushRef="#br1" timeOffset="43423.47">4607 335,'0'0,"0"0,0 0,-6 0,-9-7,-1-1,-5 0,-4-5,-5 1,-10-6,-4 2,-13-3,-10-5,-12 2,-5-2,-1 4,2-2,2 4,2-2,-10 2,-15 5,-15-2,-6 2,-1 2,3 4,3 3,4 2,-4 8,-7 2,0 7,9 0,12 5,17-2,6 2,-2-2,-12-3,-8 0,-5 6,-2 4,4-1,10 0,13-2,17 0,12-3,10 1,1-2,1 1,-5 4,1 5,-5 3,-6 3,2 2,-3 1,3 1,4-1,6 1,4-7,3-2,3 6,0 4,1 1,0 7,7 1,1-1,6-2,6-3,0 4,3 1,-3-2,1 4,-2 7,-6 12,-4 1,2 1,-1 1,4-5,5-1,7-6,4-6,3 0,2-2,2-4,0 2,6 0,3 3,5 0,0 3,4-1,-1-4,2-4,4 3,5-1,-3 4,6-1,5 4,8-1,9-4,8-4,-1-4,3-2,-5-8,-5-4,-5-6,1-1,4-3,6 0,12 5,5 4,9-3,9 1,0-3,-3 0,-5-3,-11 1,-5-3,-3 2,-1-2,8 3,3-3,8 2,-6-2,-2 3,-4-3,0-4,-2-4,1-4,6-2,8-2,9-2,13 1,6-1,-4 0,-14 1,-11-1,-8-5,2-3,6 1,0 2,6-5,-2 0,-3-5,-3 1,-5-4,-2 2,4-3,8-4,13 2,8-2,-2-2,-7-4,-8 4,-8-1,-5-1,-4-3,-2-8,-2-10,-6-9,-2-8,-6-4,0-4,-3-1,-6-1,-4-12,-4-16,-2-16,-8-18,-16-24,-22-15,-23-9,-19 2,-14 7,-14 16,-20 2,-37 5,-26 3,-19 8,23 29,36 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06.062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742 813,'0'0,"0"0,0 0,0 0,0 0,0 0,0 0,0 0,0 0,0 0,0 0,0 0,0 0</inkml:trace>
  <inkml:trace contextRef="#ctx0" brushRef="#br0" timeOffset="398.52">1515 813,'0'0,"0"0,0 0,0 0,0 0,0 0,0 0,0 0,0 0,0 0,0 0</inkml:trace>
  <inkml:trace contextRef="#ctx0" brushRef="#br0" timeOffset="849.95">2950 886,'0'0,"0"0,0 0,0 0,0 0,0 0,0 0,0 0,0 0,0 0,0 0</inkml:trace>
  <inkml:trace contextRef="#ctx0" brushRef="#br0" timeOffset="1284.41">3944 886,'0'0,"0"0,0 0,0 0,0 0,0 0,0 0,0 0,0 0,0 0,0 0</inkml:trace>
  <inkml:trace contextRef="#ctx0" brushRef="#br0" timeOffset="1600.4">5159 813,'0'0,"0"0,0 0,0 0,0 0,0 0,-6 0,-2 0,0 0</inkml:trace>
  <inkml:trace contextRef="#ctx0" brushRef="#br0" timeOffset="2153.81">1036 1770,'0'0,"0"0,0 0,0 0,0 0,0 0,6 0,3 0,5 0,1 0,-3 0,-3 0</inkml:trace>
  <inkml:trace contextRef="#ctx0" brushRef="#br0" timeOffset="2546.71">2214 1880,'0'0,"0"0,0 0,0 0,0 0,0 0,0 0,0 0,0 0,0 0,0 0,0 0,0 0</inkml:trace>
  <inkml:trace contextRef="#ctx0" brushRef="#br0" timeOffset="2963">3098 1770,'0'0,"0"0,0 0,0 0,0 0,0 0,0 0,0 0,0 0,0 0,0 0,0 0,0 0,0 0,0 0,0 0</inkml:trace>
  <inkml:trace contextRef="#ctx0" brushRef="#br0" timeOffset="3332.86">4018 1733,'0'0,"0"0,0 0,0 0,0 0,0 0,0 0,0 0,0 0,0 0,0 0,0 0,0 0</inkml:trace>
  <inkml:trace contextRef="#ctx0" brushRef="#br0" timeOffset="3616.27">4975 1696,'0'0,"0"0,0 0,0 0,0 0,0 0,0 0,0 0</inkml:trace>
  <inkml:trace contextRef="#ctx0" brushRef="#br0" timeOffset="-10239.85">7257 813,'0'0,"0"0,0 0,0 0,0 0,0 0,0 0,0 0,0 0,0 0,0 0</inkml:trace>
  <inkml:trace contextRef="#ctx0" brushRef="#br0" timeOffset="-9890.8">7883 739,'0'0,"0"0,0 0,0 0,0 0,0 0,0 0,0 0,0 0,0 0</inkml:trace>
  <inkml:trace contextRef="#ctx0" brushRef="#br0" timeOffset="-9485.3">8988 739,'0'0,"0"0,0 0,0 0,0 0,0 0,0 0,0 0,0 0,0 0</inkml:trace>
  <inkml:trace contextRef="#ctx0" brushRef="#br0" timeOffset="-9051.31">9834 739,'0'0,"0"0,0 0,0 0,0 0,0 0,0 0,0 0,0 0,0 0</inkml:trace>
  <inkml:trace contextRef="#ctx0" brushRef="#br0" timeOffset="-8708.59">10828 739,'0'0,"0"0,0 0,0 0,0 0,0 0,0 0,0 0,0 0</inkml:trace>
  <inkml:trace contextRef="#ctx0" brushRef="#br0" timeOffset="-8141.85">7368 1880,'0'0,"0"0,0 0,0 0,0 0,0 0,0 0,0 0,0 0,0 0,0 0</inkml:trace>
  <inkml:trace contextRef="#ctx0" brushRef="#br0" timeOffset="-7771.08">8104 1659,'0'0,"0"0,0 0,0 0,0 0,0 0,0 0,0 0,0 0,0 0,0 0</inkml:trace>
  <inkml:trace contextRef="#ctx0" brushRef="#br0" timeOffset="-7355.1">9061 1696,'0'0,"0"0,0 0,0 0,0 0,0 0,0 0,0 0,0 0,0 0</inkml:trace>
  <inkml:trace contextRef="#ctx0" brushRef="#br0" timeOffset="-6939.6">9797 1733,'0'0,"0"0,0 0,0 0,0 0,0 0,0 0,0 0,0 0,0 0,0 0</inkml:trace>
  <inkml:trace contextRef="#ctx0" brushRef="#br0" timeOffset="-6608.2">10791 1659,'0'0,"0"0,0 0,0 0,0 0,0 0,0 0,0 0,0 0,0 0</inkml:trace>
  <inkml:trace contextRef="#ctx0" brushRef="#br1" timeOffset="29955.22">11417 76,'0'0,"0"0,0 0,0 0,0 0,-6 0,-9 0,-1 0,-5 0,-4-6,-11-2,-6 0,-8 1,-1 3,1 1,3 1,3 2,3 0,2 0,2 1,-6-7,-8-2,-8 0,-6 2,-11 1,-11 2,-10 2,-1 0,10 1,8 0,17 1,6-1,8 0,-7 1,-7-1,-11 0,-12 0,-4 6,7 2,5 0,10-1,-2 3,-9 2,-9-3,-8-2,-7-2,-5 3,4 8,6 1,15 3,8-1,5 2,-5-2,-9 1,-1-2,0 2,-4-3,0 3,10-3,5 3,10-3,2 2,-6 5,-5 4,-9 3,-2 3,0-4,2-1,9-6,4 0,1 2,0 3,5 4,7 1,7 3,5 6,5 4,1-1,9-1,8-8,2-5,3 0,0 0,1 1,-2 2,1 1,-3 1,2 0,4 1,-2 0,1-6,4-2,2 0,4 1,2 9,1 3,1-5,1-2,-1-8,1-2,6 1,1 3,1 2,-3-4,5-7,0 0,5 3,-1-3,4 1,-2-2,3 2,4 3,4-3,4 2,3-3,1 1,1-2,1 1,-1-3,1-4,5-4,3-4,-1-3,-2-1,-1-1,-3-1,0 0,-2 0,6 7,2 2,6 0,0-2,4-2,-1-1,-3-1,2-2,-2 0,3 0,-1 0,2 0,-1-1,-4 1,-4 0,-4 0,-9 0,-9 0,-4 0,2 0,3 0,-3 0,2-6,2-3,4 1,2 2,3 1,1 3,1 0,0-5,0-1,7 0,-5 2,-2 2,5 1,1 2,7 1,0 0,-2 0,-2 0,-4 1,-8-1,-4 0,-7 0,-1 0,-5 0,2 0,-3 0,-4 0,2 0,-1 0,3 0,0 0,2 0,5 0,5 0,-3 0,1 0,3 0,2 0,2 0,2 0,1 0,1 0,0 0,0 0,-6 0,-8 0,-2 0,-5 0,2 0,-3 0,3 0,-2 0,2 0,-1 0,2 0,-2 0,3 0,-3 0,3 0,-3 0,3 0,4 0,3 0,11 0,5 0,1 0,-1 0,-1 0,5 0,0 0,-1 0,4 0,0 7,3 1,0 0,3-2,-8-1,-6-2,-4-2,-2 0,-1-1,0-1,1 1,-1-6,7-3,3 1,-1 1,0-4,-3 0,-1 2,-2 2,0-4,-2 0,-5 2,-3 2,1-3,1-1,2-4,-5-6,0-6,1-4,-3-10,-1-4,-4-7,1 0,-3 1,1 4,-2 4,2 2,-2 2,-4 2,2 1,-1 0,2-1,0 1,2-6,-1-9,2-9,-1-5,-5-12,-3 2,-5 1,-9 0,-3 7,-7 2,-2 0,-3-2,-6-2,2-2,-1 5,-4 2,-2 4,-3 7,4 13,8 12</inkml:trace>
  <inkml:trace contextRef="#ctx0" brushRef="#br1" timeOffset="35180.82">5564 113,'0'0,"0"0,0 0,0 0,0 0,0 0,0 0,0 0,0 0,0 0,0 0,-6-6,-3-2,2 0,-6-5,-6 0,-7 2,-4 3,-17 3,-12-4,-9 0,-5 0,3 3,1 2,0 2,-1 1,-1 1,-7 0,-3 0,-6 1,-8-1,7 7,5 1,5 0,2-1,3-3,0-1,-6-1,-8 4,-8 3,-7 5,2 0,5 4,6 0,-1-5,4-3,-4 2,-5 0,-5 3,2 0,6 3,11-1,1 2,2-1,-5-5,-7 3,-1-2,3 3,4-2,3-2,3-5,9-3,3 4,7 1,7-3,0-1,3 4,-4 1,-4 4,-6 0,-4 3,-3 0,-3 2,-1-3,-1 3,7 4,-5 4,-1 4,-2 9,0 3,7 1,2-1,1-2,4-1,1-2,5-2,5 0,11-6,0-3,1 0,7 3,8-6,3 1,5 1,4 3,6 2,2 2,3 2,1 1,1 0,6 0,3 7,4 1,8 0,5-1,5-3,3-1,2-8,7-3,3-6,-1-2,-2-3,4 1,0-3,-1-4,3-4,6-3,0-3,2-1,5-2,-3 1,1-1,-3 6,0 3,-2 0,-6-2,2-2,-1-1,2-1,5 5,6 1,-3 0,1 4,3 1,9 3,5 0,-6-3,-2 3,-7-2,-8-3,-7-4,-6-2,-4-3,4-1,1-1,5-1,1 1,4-1,0 1,-4-1,3 1,-2 0,3 0,-1 0,-4 0,-3 0,-4 0,-3 0,-1 0,5 0,2 0,-1 0,-2 0,-1 0,4 0,2 0,4 0,1 0,3 6,-1 3,-3-1,1-2,-1-1,-3-3,-4 0,-8-1,-6-1,0-1,0 1,2 0,1-1,2 1,0 0,2 0,0 0,0 0,0 0,0 0,6 0,3 0,-1 0,4 0,1 0,-3 0,-2 0,-3 0,-9 0,-3 0,-1 0,1 0,8 0,4-6,7-3,2-5,-2-1,-3 3,-3 3,-2 3,-9 2,-3-4,0 0,1 0,1-4,3 0,1-5,0 2,2-4,0 1,0 4,0-1,1 1,-1-3,-7-5,5 1,2-8,2-6,-1-2,-5-2,-4-1,1 1,1 1,2-1,1 2,1-6,1-3,1-5,0 0,0-5,0-10,-6-8,-9-9,-7-4,-7-5,-11 0,-11 4,-10 3,-6-2,-5 2,-9-5,-3 2,-7 9,7 17,11 21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7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1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5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0:48.8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2.0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1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5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8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8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5.6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5.1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7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9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4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6.1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3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7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4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1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5.9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6.4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6.5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0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4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8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9.2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6:40.223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23,'0'0,"0"0,0 0,0 0,0 0,0 0,0-6,0-2,0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6:41.919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1,'0'0,"0"0,0 0,0 0,0 0,0 0,0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6:43.56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1,'0'0,"0"0,0 0,0 0,0 0,0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8.7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1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7.16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0,6 0,2 0,0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09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5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0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3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2.0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1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5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3.8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7.5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4.8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15.1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7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8.9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4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29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7.9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4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3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7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1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45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2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1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2:33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9.0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5.9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6.4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0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4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8.8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6:59.2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7:20.3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7:20.9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7:21.4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1.1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5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9.8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2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6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1.1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2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6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1.1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2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1:42.6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4:12.7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4:13.2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0.29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4:13.8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0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4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9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3.7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1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5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1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5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1.09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9.0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4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0,0 0,0 0,0 0,0 0,0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8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3.2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0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4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9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3.7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1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1.4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5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1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5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9.0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4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0,0 0,0 0,0 0,0 0,0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8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3.2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1.9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2.4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0,0 0,0 0,0 0,0 0,0 0,0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2.8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1.8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4.2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7.0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7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8.5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23,'0'0,"0"0,0 0,0 0,0 0,0 0,0 0,0 0,0 0,0-6,0-3,0 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0.1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0.6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0.9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1.90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2.1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3.7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0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4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9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3.7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1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5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1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5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9.0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4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0,0 0,0 0,0 0,0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3.7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8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3.2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7.9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8.5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23,'0'0,"0"0,0 0,0 0,0 0,0 0,0 0,0 0,0 0,0-6,0-3,0 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1.90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02.1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1.9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815 1733,'0'0,"0"0,0 0,0 0,0 0,0 0,0 0,0 0,0 0,0 0,0 0</inkml:trace>
  <inkml:trace contextRef="#ctx0" brushRef="#br1" timeOffset="8251.35">851 849,'0'0,"0"0,0 0,0 0,0 0,0 0,0 0,0 0,0 0,0 0,0 0</inkml:trace>
  <inkml:trace contextRef="#ctx0" brushRef="#br0" timeOffset="516.12">1919 1769,'0'0,"0"0,0 0,0 0,0 0,0 0,0 0,0 0,0 0,0 0,0 0,0 0,0 0,0 0,0 0,0 0</inkml:trace>
  <inkml:trace contextRef="#ctx0" brushRef="#br1" timeOffset="8701.78">1992 739,'0'0,"0"0,0 0,0 0,0 0,0 0,0 0,0 0,0 0,0 0,0 0</inkml:trace>
  <inkml:trace contextRef="#ctx0" brushRef="#br0" timeOffset="932.45">2729 1696,'0'0,"0"0,0 0,0 0,0 0,0 0,0 0,0 0,0 0,0 0,0 0,0 0</inkml:trace>
  <inkml:trace contextRef="#ctx0" brushRef="#br1" timeOffset="9022.64">2802 628,'0'0,"0"0,0 0,0 0,0 0,0 0,0 0,0 0,0 0,0 0</inkml:trace>
  <inkml:trace contextRef="#ctx0" brushRef="#br2" timeOffset="22358.05">3502 76,'0'0,"0"0,0 0,0 0,0 0,0 0,0 0,0 0,-7 0,-1 0,-6 0,-7 0,-6-6,-5-2,-3 0,-2 1,-7-4,-2 0,0 2,2 2,2 2,8 3,3 0,8 2,1 1,4-1,-1 0,3 1,-2-1,2 0,-3 1,2-1,-2 0,2 0,-3 6,3 2,-3 6,3 1,-3 4,3-2,-3 4,3-3,-2 2,1-2,5 2,-2 4,1 3,-3 5,2 2,-4 2,3 1,-4 1,3-1,-3 1,3-1,-3 1,3 5,-3 2,3 0,3-2,5-2,4 5,3 1,1-2,1-2,1 5,0-1,-1-1,1-2,-1-3,1-2,-1-1,0-1,0 0,0-1,0 0,0 1,0-1,0 1,0 0,0-1,0 1,6-6,2-3,6 1,1 2,4-5,-2-1,4-4,-3 1,2 2,-2-2,2 1,-3-4,3 2,-3-3,-3 2,1-3,-2-4,4-4,-1-4,2-3,-1-1,2-1,5-1,10-6,6-2,9-6,2 0,5-4,-1-5,-4-5,-3-3,-5-9,4-4,-1-1,-1-4,-2-1,-3-3,-1-12,-7-14,-4-5,-5-1,-2 2,-3 2,-5 10,-5 3,-4 2,-2-1,-2 0,-1-3,0-6,0-4,0-7,1 0,-1-5,1 14,0 21</inkml:trace>
  <inkml:trace contextRef="#ctx0" brushRef="#br2" timeOffset="23606.89">2066 223,'0'0,"0"0,0 0,0 0,0 0,0 0,0 0,0 0,0 0,0 0,0-6,0-2,0 0,0 1,-6 3,-2 1,-7 2,-6 0,-6 1,-4 0,-11 1,-3 5,-7 9,-7 8,0 6,-2 11,3 4,-2 2,4-1,5-2,11-2,6-2,9-1,2 5,6 2,-2 6,4 7,-3-1,2 3,-3 3,3-2,3 1,4-4,-3 1,1-4,3 2,1 3,4-2,1 2,1 3,1-3,0 0,1 4,-1 2,1-3,-1 0,0-4,0 0,6-4,3-11,5-6,7-4,6-8,5-2,3-5,8 1,9-3,15-5,2-4,2-10,-5-5,-7-6,-8-3,-6 3,-5-3,4-6,1-4,-2-11,5-12,1-16,3-15,1-14,3-22,4-9,-1 3,-5 10,-11 6,-7 14,-10 4,-8 5,-9-3,-11-12,-5-7,-8 1,-2 12,-4 9,-10 13,-7 5,3 14,8 16</inkml:trace>
  <inkml:trace contextRef="#ctx0" brushRef="#br2" timeOffset="24875.7">1072 260,'0'0,"0"0,0 0,0 0,0 0,0 0,0 0,0 0,0 0,0 0,0 0,-6 0,-9 0,-7 0,-7 0,-11 0,-4 0,-2 0,-5 6,-1 3,4 5,2 7,3 6,3 5,2 3,1 2,1 0,-7 2,-1-1,-7 6,0 2,2 5,9 7,6 12,1 7,8 3,1 0,4-1,0-1,3-2,5-1,4 0,3 5,3-5,2-2,6-1,4-7,-2-1,6-6,-1 0,5-4,-2-5,3-4,-1-10,-4-4,1-8,-1-2,3-4,-1-5,3 2,-2-2,2-2,5-4,4-2,3-2,10-2,3 0,8-7,0-2,-2 1,3 1,-1-4,-3 0,2-5,-1-6,-3-5,-3-4,4-4,-1-1,-1-8,-3-2,-2 0,-2 2,-1-5,-1 1,-1 1,0-3,1-6,-7-12,-2-7,-5-10,-1-2,-4 6,-5 6,-11 2,-6 1,-9 1,-1-1,-6 0,2-13,3-11,4 11,5 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54.2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555 2136,'0'0,"0"0,0 0,0 0,0 0,0 0</inkml:trace>
  <inkml:trace contextRef="#ctx0" brushRef="#br1" timeOffset="2849.12">739 884,'0'0,"0"0,0 0,0 0,0 0,0 0,0 0,0 0,0 0,0 0,0 0</inkml:trace>
  <inkml:trace contextRef="#ctx0" brushRef="#br2" timeOffset="24241.66">776 1,'0'0,"0"0,0 0,0 0,0 0,-6 0,-3 0,-5 0,0 0,-5 0,1 0,-2 0,2 0,4 0,-2 6,-4 2,-6 0,-3 5,-11 6,-4 13,-7 13,-1 5,1 7,4 6,4 5,2 3,9-4,9 6,3 2,4 8,-1 8,3 7,3 1,3 0,-2 4,-1 2,3-3,2-8,2-6,2-6,1-11,1-5,0 6,1 2,5 2,3-7,6-1,6-1,0 1,2-4,10-1,6 1,2-4,7-5,2-7,-2-11,-3-5,-2-3,-3-5,-2-7,0-7,5-5,1-3,7-2,0-7,4-9,-1-8,-3-6,2-10,-2-12,-3-14,2-10,0-4,3-7,6-20,4-11,-1-10,1-2,-4 2,-12 4,-8-2,-4-4,-14-6,-11-4,-14 3,-11 11,-11 16,-6 14,-11 10,-10 7,-9 5,-19 3,-8 0,-7 7,-7 0,14 13,23 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0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50.290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3233 603,'0'0,"0"0,0 0,0 0,0 0,0 0,0 0</inkml:trace>
  <inkml:trace contextRef="#ctx0" brushRef="#br0" timeOffset="1580.83">3675 1818,'0'0,"0"0,0 0,0 0,0 0</inkml:trace>
  <inkml:trace contextRef="#ctx0" brushRef="#br0" timeOffset="800.05">509 1855,'0'0,"0"0,0 0,0 0,0 0,0 0,0 0,0 0,0 0</inkml:trace>
  <inkml:trace contextRef="#ctx0" brushRef="#br0" timeOffset="1179.4">2202 1928,'0'0,"0"0,0 0,0 0,0 0,0 0,0 0,0 0</inkml:trace>
  <inkml:trace contextRef="#ctx0" brushRef="#br0" timeOffset="-1228.76">435 603,'0'0,"0"0,0 0,0 0,0 0,0 0,0 0</inkml:trace>
  <inkml:trace contextRef="#ctx0" brushRef="#br0" timeOffset="-416.16">1797 566,'0'0,"0"0,0 0,0 0</inkml:trace>
  <inkml:trace contextRef="#ctx0" brushRef="#br1" timeOffset="27918.34">1429 51,'0'0,"0"0,0 0,0 0,0 0,0 0,0 0,-6-6,-15-3,-16-5,-21-1,-25 9,-11 5,-3 3,-2 1,-5 6,4 2,6 5,7 0,5 4,11 4,4 4,8 5,8 2,6 7,4 4,3 6,8 7,3-1,6-3,7 0,11-1,7 1,9-1,8 1,7-1,5 2,10 4,3-1,0-5,5-6,7-4,11-3,14-3,17-8,16-9,9-7,0-14,-8-5,-5-9,4-9,6-6,2 2,-7-1,-12 5,-18-1,-16-2,-15-3,-16-9,-10-4,-9-8,-14-2,-15-3,-13-7,-2 9,3 12</inkml:trace>
  <inkml:trace contextRef="#ctx0" brushRef="#br1" timeOffset="29102.73">2607 1523,'0'0,"-6"0,-2 0,-6 0,-7 0,-7 0,-3 0,-11-6,-3-2,-13-6,-16-7,-20-6,-12-5,-2-3,6-2,1 5,-7 3,-11 5,-9 7,-9 6,1 6,4 3,12 2,15 7,11 3,11 5,5 7,5 12,8 7,9 2,7 7,6 1,5 4,7-1,11-3,7 2,13 4,6 6,9 4,7 3,13 3,7-6,2-1,7-11,13-10,14-6,19-3,19-2,14 1,-3-7,-4-8,3-13,4-9,5-3,-1-7,1-8,3-7,-3-5,-6-9,-6-5,-11 0,-13-5,-10 0,-14 2,-20 4,-13 3,-14-5,-11 1,-3-5,-3 6,-4 11</inkml:trace>
  <inkml:trace contextRef="#ctx0" brushRef="#br1" timeOffset="30248.49">3969 198,'0'0,"0"0,0 0,0 0,0 0,0 0,0 0</inkml:trace>
  <inkml:trace contextRef="#ctx0" brushRef="#br1" timeOffset="30951.15">2313 566,'0'0,"0"0,0 0,0 0,0 13,12 16,11 22,14 28,13 19,4 5,6-2,-2-12,3-15,-3-8,0-2,-2 0,1-4,-3 0,-4-4,2-5,-1 1,2-2,-1 4,-3-3,3-2,-2-4,4-3,-2-3,4-7,-3-4,4-6,-3-7,2-5,-1-12,1-5,5-8,4-7,3-6,3-5,2-9,1-10,-6-9,-2-13,-12-12,-16-10,-13-9,-18 3,-23-2,-20-1,-18-1,-11-2,-8-2,3 7,0 13,-6 16,-15 28,-18 26,-21 18,-27 15,-23 12,-19 7,5 6,24-5,40-8,43-7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4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2.9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3.7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1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4.5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1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5.5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29.0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4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0,0 0,0 0,0 0,0 0,0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2.8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4:46.596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3131 700,'0'0,"0"0,0 0,0 0,0 0,0 0,0 0</inkml:trace>
  <inkml:trace contextRef="#ctx0" brushRef="#br0" timeOffset="1396.41">3352 2210,'0'0,"0"0,0 0,0 0,0 0,0 0,0 0,0 0,0 0</inkml:trace>
  <inkml:trace contextRef="#ctx0" brushRef="#br0" timeOffset="-918.66">628 700,'0'0,"0"0,0 0,0 0,0 0,0 0,0 0,0 0</inkml:trace>
  <inkml:trace contextRef="#ctx0" brushRef="#br0" timeOffset="-465.88">1733 664,'0'0,"0"0,0 0,0 0,0 0,0 0,0 0,0 0,0 0</inkml:trace>
  <inkml:trace contextRef="#ctx0" brushRef="#br1" timeOffset="29103.75">1696 1,'0'0,"0"0,0 0,0 0,0 0,0 0,-6 0,-15 0,-23 0,-15 0,-24 0,-16 0,-4 6,3 3,12 5,16 0,6 5,3-1,-1 2,-2 11,-2 6,-3 3,6 1,6-1,2-6,4 3,4 2,5 0,3 0,3-1,7 7,4 1,5-1,7-2,6-2,11 5,5 1,7-2,8-8,0-4,3-2,3 1,3 0,3-4,1-2,2-4,0 0,0-4,1-5,-1-5,0 3,7 0,1-3,6-2,13-3,8-1,5-1,1-1,0-1,0 1,-8 0,-9-1,-9 1,-7 0,-5 0,-3 0,5 0,14 0,16-7,15-7,5-9,-1-6,-3-4,-10-3,-12-2,-12-7,-8-2,-5-5,-11-7,-3-11,-7-8,-13 5,-7 1,-10 7,-17 14,-15 11,-26 4,-1 9,11 10</inkml:trace>
  <inkml:trace contextRef="#ctx0" brushRef="#br0" timeOffset="565.83">334 2394,'0'0,"0"0,0 0,0 0,0 0,0 0,6 0,2 0,0 0</inkml:trace>
  <inkml:trace contextRef="#ctx0" brushRef="#br0" timeOffset="980.83">1585 2541,'0'0,"0"0,0 0,0 0,0 0,0 0,0 0,0 0,0 0</inkml:trace>
  <inkml:trace contextRef="#ctx0" brushRef="#br1" timeOffset="30367.79">1696 1768,'0'0,"0"0,0 0,0 0,0-6,-6-3,-3-5,-5-7,-13 0,-15-2,-12-4,-16 3,-15 5,-6 6,1 6,3 3,3 3,4 1,3 1,2 6,1 3,1 5,6 0,9 4,1-1,5 2,4-2,4 2,4 5,2 3,1 10,1 4,0 9,6 0,3-1,5 4,0-3,4-2,5-4,5-3,3-2,10-3,3 0,6-1,2 0,4 1,4-1,12 0,5 1,8 0,9-7,7-1,-2 0,1 1,9 2,17 2,17-5,11-1,3-5,-6-13,-17-9,-12-9,-8-17,-6-17,5-7,1-8,1-13,-2-7,-13-3,-12 0,-14 0,-20 2,-19 8,-17 9,-10 3,-7 5,2 11,7 13</inkml:trace>
  <inkml:trace contextRef="#ctx0" brushRef="#br1" timeOffset="35957.04">3904 516,'0'0,"0"0,0 0,0 0,0 0,-6 0,-8-6,-15-2,-8 0,-11 1,-3 3,-6 1,1 1,-2 2,1 0,-1 0,-3 1,-5 5,-2 3,3 5,0 7,6 6,5 5,7 9,4 5,4 12,2 16,7 13,9 12,8 7,6 4,11-4,11 0,8-1,8-11,4-10,9-6,9-10,9 2,12 2,12 7,11 15,13 11,7 0,-10-12,-10-22,-17-22,-14-20,-7-15,0-10,2-12,3-16,3-24,3-29,-4-32,-7-22,-21-15,-21-13,-28-5,-23 0,-13 16,-11 14,-2 12,4 13,4 7,12 20,12 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8:33.2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37.97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0,0 0,0 0,0 0,0 0,0 0,0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38.9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0,0 0,0 0,0 0,0 0,0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40.9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49:41.2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43.8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6.4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0,0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49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49.7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50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50.5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51.10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3.99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0,0 0,0 0,0 0,0 0,0 0,0 0,0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4.6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0,0 0,0 0,0 0,0 0,0 0,0 0,0 0,0 0,0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5.1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51.3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5.69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6.2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6.67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7.1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0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0,0 0,0 0,0 0,0 0,0 0,0 0,0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0.80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0,0 0,0 0,0 0,0 0,0 0,0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1.1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2.5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3.0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0,7 0,1 0,0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3.5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43.8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4.2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0,0 0,7 0,1 0,6 0,1 0,4 0,-2 0,3 0,-1 0,-5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4.4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8.6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0,7 0,1 0,0 0,-2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8.9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2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0,6 0,2 0,0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2.6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23,'0'0,"0"0,0 0,0 0,0 0,0 0,0-7,0-1,0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3.2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5.5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5.99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6.4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5:51.105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916 3903,'0'0,"0"0,0 0,0 0,0 0,0 0,0 0,0 0,0 0</inkml:trace>
  <inkml:trace contextRef="#ctx0" brushRef="#br0" timeOffset="266.2">2610 3829,'0'0,"0"0,0 0,0 0,0 0,0 0</inkml:trace>
  <inkml:trace contextRef="#ctx0" brushRef="#br0" timeOffset="-848.74">843 2099,'0'0,"0"0,0 0,0 0,0 0,0 0,0 0,0 0,0 0,0 0,0 0,0 0</inkml:trace>
  <inkml:trace contextRef="#ctx0" brushRef="#br0" timeOffset="-509.87">2426 2173,'0'0,"0"0,0 0,0 0,0 0,0 0,0 0,0 0</inkml:trace>
  <inkml:trace contextRef="#ctx0" brushRef="#br0" timeOffset="-1730.1">953 700,'0'0,"0"0,0 0,0 0,0 0,0 0,0 0</inkml:trace>
  <inkml:trace contextRef="#ctx0" brushRef="#br0" timeOffset="-1360.98">2389 848,'0'0,"0"0,0 0,0 0,0 0,0 0,0 0,0 0</inkml:trace>
  <inkml:trace contextRef="#ctx0" brushRef="#br1" timeOffset="12223.6">2499 148,'0'0,"0"0,0 0,0 0,0 0,0-6,-6-2,-2-7,0 1,1 1</inkml:trace>
  <inkml:trace contextRef="#ctx0" brushRef="#br1" timeOffset="13241.12">1652 1,'0'0,"0"0,0 0,-6 0,-2 0,-13 6,-14 3,-15 5,-17 7,-9 0,-6 2,7-2,8 1,10-3,9 2,5-4,5 3,-4 4,-8 3,-7-2,-8 1,3-4,-2-6,4 0,6-1,12 1,7 0,4 2,-1-2,7 3,0-1,6 1,-2-1,4 1,4-1,5 1,3-1,3 1,2 5,0-3,7 3,9 2,7 3,6 4,5 2,3 1,1 1,0-6,0-2,1-6,-2 0,1-5,-7 2,-3-4,-5 3,-1-2,2 1,4-1,9 3,4-3,9 2,1-2,5 3,-1-3,3 3,-3-3,-4 3,-4-3,-4 3,-4-3,-1 2,5 5,7-2,15 1,15-3,12 1,3-3,5-4,-3-5,-11 3,-2-8,-2-4,3-8,6-9,7-8,5-6,-3-4,-11-9,-9-3,-11-5,-12-1,-9-4,-6-5,-5 3,-8-9,-9-10,-14-12,-27-8,-41-8,-29 10,-30 13,-26 16,-26 18,-14 18,12 15,17 15,35 9,39 2</inkml:trace>
  <inkml:trace contextRef="#ctx0" brushRef="#br1" timeOffset="14554.94">2867 1878,'0'0,"0"0,0 0,-6 0,-9 0,-7 0,-7-6,-4-2,-4-6,-1-7,-6-6,-15-5,-23-3,-22-2,-18-1,-2 6,9 2,11 7,4 0,1 5,-2 4,-3 6,-2 4,5 8,12 4,10 7,5 1,9 4,4 4,-2 5,-1 4,-3 2,-3 2,5 0,7 1,7 0,12 0,7-1,8-6,9 4,13 2,6 1,10 7,14 2,9 5,11 1,3-3,6-4,5-3,11-3,12-2,11-1,1 0,2-7,-2-2,7 0,11 2,11-4,3-1,-2-4,-10 1,-6-4,-3-5,5 2,2-2,0-3,0-9,-8-6,-9-7,4-2,3-5,2-5,-4-12,-7-11,-14-11,-14-15,-13-12,-22-12,-29-1,-27 3,-23 5,-29 12,-32 13,-17 18,-6 16,18 14,29 9</inkml:trace>
  <inkml:trace contextRef="#ctx0" brushRef="#br1" timeOffset="15537.97">3162 3240,'0'0,"-7"0,-7 0,-9-6,-12-15,-13-10,-11-12,-7-5,-6-1,-9-4,-10 0,-20 3,-23 4,-14 10,-6 11,-2 9,-7 14,1 14,8 11,12 7,5 12,0 11,-7 15,-4 9,3 4,15 0,17-1,15-1,11 4,15 7,19 1,13-3,12-3,19-4,15-4,21-1,36 4,26-5,18-2,8-8,17-2,16-6,15 0,-1-3,8-11,21-13,14-11,4-10,-9-11,-7-7,-11-13,-11-16,-17-8,-15-2,-13-11,-8-9,-6-18,-16-13,-18-8,-28 1,-30 1,-23-2,-18-13,-6 13,2 26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6.9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0.7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1.2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1.7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2.1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2.6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13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28.1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30.2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6.9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30.7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7.17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2.5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31.1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3.0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0,7 0,1 0,0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3.5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0,0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5.5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5.99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6.4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06.9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4.2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555 1218,'0'0,"0"0,0 0,0 0,0 0,0 0,0 0,0 0,0 0,0 0,0 0,0 0,0 0,7 0,1 0,6 0,1 0,4 0,-2 0,3 0,-1 0,-5 0</inkml:trace>
  <inkml:trace contextRef="#ctx0" brushRef="#br1" timeOffset="4460.12">555 482,'0'0,"0"0,0 0,0 0,0 0,0 0,0 0,0 0,0 0,7 0,1 0,0 0,-2 0</inkml:trace>
  <inkml:trace contextRef="#ctx0" brushRef="#br0" timeOffset="269.74">1476 1218,'0'0,"0"0,0 0,0 0,0 0,0 0,0 0,0 0,0 0,0 0</inkml:trace>
  <inkml:trace contextRef="#ctx0" brushRef="#br1" timeOffset="4794.08">1512 409,'0'0,"0"0,0 0,0 0,0 0,0 0,0 0</inkml:trace>
  <inkml:trace contextRef="#ctx0" brushRef="#br2" timeOffset="30217.25">1991 114,'0'0,"0"0,0 0,0 0,0 0,0 0,0 0,-6-6,-3-3,-5-5,0 0,-5-5,1 1,-2 4,2 4,-2 4,2 3,-2 2,2 1,-1 1,1-1,-1 1,1 0,-1-1,-5 1,-3-1,-5 0,-2 0,-2 0,-1 0,-1 6,1 2,-1 6,1 1,-1 4,1-2,7 4,1-3,0 2,5 4,0 4,5 4,-2 3,4 1,-3 7,4 3,3 6,4 0,4 4,3 5,1-2,1 2,1-3,0 1,0 2,6 5,1-4,7 1,0-5,3 1,0-4,-4-4,2-5,-2-5,4-2,-3-1,4-2,4 0,5-7,4-1,2-6,-4 0,-1-4,1-5,1-5,2-4,2-2,0-8,8-3,2-6,6-7,1-6,4-10,-1-6,2-7,-2-2,-4-4,-5-11,-3-13,-3-11,-9-9,-9 0,-9-2,-12-1,-7 4,-14 0,-11 5,1 18,4 22</inkml:trace>
  <inkml:trace contextRef="#ctx0" brushRef="#br2" timeOffset="31414.69">850 114,'0'0,"0"0,0 0,0 0,0 0,0 0,0 0,0 0,-6-6,-9-3,-8 2,-5 0,-6 3,-2 1,-8 1,-3 2,1 0,1 6,3 3,1 5,3 1,0-2,1 3,1-2,0 4,-1 4,1 12,5 6,3 8,5 9,8 8,-1 4,2 4,-2-5,2-1,2 7,4 3,3 7,3 3,1-2,1-9,1-11,-1-4,1-6,6-7,2-4,5-4,7 4,6 0,-1 0,0-2,3-2,3-1,1-1,2-7,2-3,0-6,0-6,0-7,0-4,1-3,5-9,2-2,0-7,-2 0,-1-3,3-6,2-4,-2-3,-1-3,-3-2,-2-7,5-8,2-8,-2-7,-1-4,-2-8,-8-17,-10-4,-8-4,-7 4,-5 5,-3 8,-8 4,-8-1,-8-5,0 12,4 19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50.2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631 1657,'0'0,"0"0,0 0,0 0,0 0,0 0,0 0,0 0,0 0,0 0,0 0,0 0,0 0,0 0,0 0,0 0,0 0,0 0,0 0</inkml:trace>
  <inkml:trace contextRef="#ctx0" brushRef="#br1" timeOffset="11808.34">374 774,'0'0,"0"0,0 0,0 0,0 0,0 0,0 0,6 0,2 0,0 0</inkml:trace>
  <inkml:trace contextRef="#ctx0" brushRef="#br0" timeOffset="520.28">1736 1620,'0'0,"0"0,0 0,0 0,0 0,0 0,0 0,0 0,0 0,0 0,0 0,0 0,0 0,0 0,0 0,0 0</inkml:trace>
  <inkml:trace contextRef="#ctx0" brushRef="#br1" timeOffset="12389.47">1552 811,'0'0,"0"0,0 0,0 0,0 0,0 0,0-7,0-1,0 0</inkml:trace>
  <inkml:trace contextRef="#ctx0" brushRef="#br0" timeOffset="899.07">2619 1657,'0'0,"0"0,0 0,0 0,0 0,0 0,0 0,0 0,0 0,0 0,0 0,0 0</inkml:trace>
  <inkml:trace contextRef="#ctx0" brushRef="#br1" timeOffset="12954.4">2730 626,'0'0,"0"0,0 0,0 0,0 0,0 0,0 0</inkml:trace>
  <inkml:trace contextRef="#ctx0" brushRef="#br2" timeOffset="37346.25">2914 1,'0'0,"0"0,0 0,0 0,0 0,0 0,0 0,0 0,0 0,-7 0,-1 0,-6 0,-1 0,-4 6,-4 2,-6 0,3-1,5 3,1 2,-3 3,-4 7,-3 5,-4 4,-1 10,-1 4,5 1,1 4,1 7,4 0,1 3,4-3,-1-5,3 2,5-3,-1-3,0-4,4 4,4-1,1-2,4-2,0 4,1 0,1-1,-1 3,1 1,-1 3,1 0,5 2,2 0,7 1,-1 5,5-2,-1-5,2 1,4-3,5-4,3-3,3-4,1-8,1-4,-6-7,-1-1,-7-3,0-6,-5-4,2-4,2-3,5-1,4 0,3-1,1 0,2-6,1-8,-1-8,1-6,-1-5,0-2,1-8,-8-3,-1-5,-7-7,0-6,-3-11,0-4,-3-2,-3 1,-5-5,-3 0,-3 2,-2 3,0 2,-7 3,-2 1,-6 8,0-5,2-1,-9-8,-7-2,1 12,6 19</inkml:trace>
  <inkml:trace contextRef="#ctx0" brushRef="#br2" timeOffset="38457.43">1956 185,'0'0,"0"0,0 0,0 0,0 0,0 0,0 0,0 0,0 0,0 0,0 0,-6 0,-2 0,-6 0,-1 0,-4 0,2 0,-4 0,3 6,-2 2,2 7,-2-1,3 5,-3-1,-4 2,-3 4,-5 5,-2 3,-2 3,-1 1,-1 1,7 7,2 2,6-1,0 5,5 0,-2 4,-2 0,-5 2,2-2,6-3,0-5,3-4,4-2,4 4,10 7,4 14,2 15,-1 5,4 2,1-2,5-9,5-4,5-10,5-1,3-6,1-5,2-6,0-9,0-5,6-8,1-7,1-6,-3-5,-2-3,-1-8,-2-3,0-6,-1-6,-1-12,0-13,1-17,-1-11,1-10,-7-4,-7 0,-9-2,-6-12,-5-13,-2-6,-2 0,-1 7,1 12,-7 3,-8-5,-1-4,-3 10,0 22,5 24</inkml:trace>
  <inkml:trace contextRef="#ctx0" brushRef="#br2" timeOffset="39457.85">1073 74,'0'0,"0"0,0 0,0 0,0 0,0 0,0 0,-6 0,-9 0,-7 0,-7 0,-11 0,-5 0,-7 0,-1 0,2 0,4 7,-3 1,1 0,2 4,3 1,3 4,2 0,2 2,0 5,1 4,6 4,2 9,-1 4,-7 12,-5 10,6 6,2 3,6 7,2 2,5-1,6 5,6-1,3 3,3 5,2 6,8-3,1 1,6-11,1-13,3-8,5-9,5-2,4-5,2-4,8-5,2-2,7-4,1 0,3-7,-1-9,2-8,-2-5,-4-12,2-4,-2-7,3-2,-2-3,-3-5,3-5,-2-2,4-16,-2-18,-3-17,-3-12,-11-4,-3-3,-9-3,-1-2,-4-9,0-9,-2 5,2 2,-1-2,-5-6,-4 17,-3 29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43.99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708 1436,'0'0,"0"0,0 0,0 0,0 0,0 0,0 0,0 0,0 0,0 0,0 0,0 0,0 0,0 0,0 0,0 0,0 0,0 0,0 0</inkml:trace>
  <inkml:trace contextRef="#ctx0" brushRef="#br1" timeOffset="26753.59">708 700,'0'0,"0"0,0 0,0 0,0 0,0 0,0 0,0 0,0 0,0 0,0 0,0 0,0 0</inkml:trace>
  <inkml:trace contextRef="#ctx0" brushRef="#br0" timeOffset="613.24">1555 1509,'0'0,"0"0,0 0,0 0,0 0,0 0,0 0,0 0,0 0,0 0,0 0,0 0,0 0,0 0,0 0,0 0,0 0,0 0,0 0</inkml:trace>
  <inkml:trace contextRef="#ctx0" brushRef="#br1" timeOffset="27223.62">1555 663,'0'0,"0"0,0 0,0 0,0 0,0 0,0 0,0 0,0 0,0 0,0 0,0 0</inkml:trace>
  <inkml:trace contextRef="#ctx0" brushRef="#br0" timeOffset="1179.03">2438 1583,'0'0,"0"0,0 0,0 0,0 0,0 0,0 0,0 0,0 0,0 0,0 0,0 0,0 0</inkml:trace>
  <inkml:trace contextRef="#ctx0" brushRef="#br1" timeOffset="27708.97">2475 700,'0'0,"0"0,0 0,0 0,0 0,0 0,0 0,0 0,0 0,0 0,0 0</inkml:trace>
  <inkml:trace contextRef="#ctx0" brushRef="#br0" timeOffset="1701.17">3248 1620,'0'0,"0"0,0 0,0 0,0 0,0 0,0 0,0 0,0 0,0 0,0 0</inkml:trace>
  <inkml:trace contextRef="#ctx0" brushRef="#br1" timeOffset="28202.32">3285 810,'0'0,"0"0,0 0,0 0,0 0,0 0,0 0,0 0,0 0,0 0,0 0</inkml:trace>
  <inkml:trace contextRef="#ctx0" brushRef="#br0" timeOffset="2230.82">4131 1657,'0'0,"0"0,0 0,0 0,0 0,0 0,0 0,0 0,0 0,0 0,0 0,0 0</inkml:trace>
  <inkml:trace contextRef="#ctx0" brushRef="#br0" timeOffset="2679.7">4978 1693,'0'0,"0"0,0 0,0 0,0 0,0 0,0 0,0 0</inkml:trace>
  <inkml:trace contextRef="#ctx0" brushRef="#br1" timeOffset="28654.2">4168 773,'0'0,"0"0,0 0,0 0,0 0,0 0,0 0,0 0,0 0,0 0,0 0</inkml:trace>
  <inkml:trace contextRef="#ctx0" brushRef="#br1" timeOffset="29006.84">4941 810,'0'0,"0"0,0 0,0 0,0 0,0 0,0 0,0 0</inkml:trace>
  <inkml:trace contextRef="#ctx0" brushRef="#br2" timeOffset="47680.8">5125 184,'0'0,"0"0,0 0,0 0,-6 0,-2 0,0 0,-5 0,0 0,-4 0,1 0,-10 6,-6 3,-10-1,-5 4,0 1,1 4,3-1,-4 4,-1-3,2 3,3-2,2 2,1-2,3 1,6 5,3 4,-1 10,5 4,1 15,3 9,0 13,3 5,4-5,4-4,4-8,3 3,2 2,6 2,4 0,5-5,0-3,4 0,-1-11,3-2,3-4,5-4,9-4,5-2,1-2,0 0,-2-1,-1-6,-2-2,-8-6,-2-7,0-5,7-5,11-10,15-3,11-7,4-8,-4-11,-8-7,-9-9,-8-8,-6-8,-3-3,-9-11,-9-9,-9-15,-5-2,-11-9,-18-3,-16 0,-9 7,-3 17,-5 11,1 14,9 18,12 18</inkml:trace>
  <inkml:trace contextRef="#ctx0" brushRef="#br2" timeOffset="48651.04">4168 589,'0'0,"0"0,0 0,0 0,0 0,0 0,0-6,0-2,0 0,0-5,0 0,0 2,0 3,-6 3,-9 2,-7 2,-7 1,-11 0,-4 7,-2 2,-5 6,-1 0,4 4,-4 11,1 7,-4 9,2 10,4 2,3 3,10-3,5-4,7 0,2 11,5 6,5 4,4 1,4 1,9-7,10-2,8-7,13-8,7-6,8-5,9-3,5-3,-1-6,1-3,-4-6,-7-6,-12-6,-7-5,-10-2,-2-2,-6-1,1 0,-2-7,1-1,5-6,5-6,-2-7,0-4,-3-2,0-3,3-7,4-9,-4-1,1-5,2-4,2-10,3-12,-5 3,0 2,-6 2,-5-3,-7-8,-11-1,-5 9,-8 5,-8 16,-6 12,-5 7,3 12,7 9</inkml:trace>
  <inkml:trace contextRef="#ctx0" brushRef="#br2" timeOffset="49700.68">3285 405,'0'0,"0"0,0 0,0 0,0 0,0 0,0 0,0 0,0 0,0 0,-7 0,-1 0,-6 0,-7 6,-6 3,-5 5,-3 7,-2 0,-1 2,0-2,0 1,7 3,1 10,1 6,-1 7,-3 3,-1 5,5-1,8 2,6-1,7-5,5 2,2 5,1 4,2 5,-1 3,1-4,5-1,2 2,5-5,8-7,5-6,4-5,4-5,2-1,1-8,0-3,0-6,-6 0,-3-3,-6-6,-1-4,2-4,4-8,9-4,11-7,10-7,7-12,6-7,2-2,-4-1,-1-5,-7 0,-7-5,-6 1,-5-10,-4-6,-9-4,-8-8,-10-4,-11-5,-14 0,-9 2,-9 11,-10 5,-12 2,-9 2,7 11,11 16</inkml:trace>
  <inkml:trace contextRef="#ctx0" brushRef="#br2" timeOffset="50712.21">2806 0,'0'0,"0"0,0 0,0 0,0 0,0 0,-6 0,-9 6,-1 3,-5 5,-4 1,-5 3,-3 6,-9 5,-3 3,-13 9,-9 11,-6 1,3-1,8 3,8-8,0 1,4-2,3 4,4 0,10 3,3 6,7-1,8 2,6 4,4 2,4 4,8 2,15 1,17 7,13 9,6 2,-3-9,-3-5,-4-10,-5-10,-2-8,-3-13,-2-12,1-4,5-6,2-5,0-10,5-5,1-8,-3-14,-2-8,-3-11,-3-10,-1-14,-7-13,-3-18,1-11,-6 3,-5-7,-7-1,-5 7,-4 3,-1 8,-2 14,0 10,-7 11,-1 4,0 13,2 14</inkml:trace>
  <inkml:trace contextRef="#ctx0" brushRef="#br2" timeOffset="51677.34">1702 184,'0'0,"0"0,0 0,0 0,0 0,0 0,0 0,0 0,0 0,0 0,0 0,0 0,0 0,0 0,0 0,0 0,-6 0,-9 0,-8 6,-6 3,-4 5,-3 7,-2 6,0 5,-7 9,-2 10,-5 10,0 12,9 7,5 2,3 0,7-8,3-4,5-2,6 1,6 1,3 7,10-3,3-2,8-7,6-1,12-6,7-7,3-5,-1-4,0-4,-2-7,-8-4,3-6,9-6,8-6,1-5,5-8,5-11,3-9,-3-6,0-5,-4-2,-7-8,-5-14,-12-17,-11-8,-17-7,-9-2,-11-4,-3 3,-6 4,-5 5,-11 5,-5-3,-2 6,6 16,10 19</inkml:trace>
  <inkml:trace contextRef="#ctx0" brushRef="#br2" timeOffset="52425.87">892 74,'0'0,"0"0,0 0,0 0,0 0,0 0,0 0,0 0,0 0,0 0,-6 0,-9 0,-14 0,-8 6,-11 2,-9 7,-8 6,-11 12,-6 7,-1 9,7 9,5 7,7 11,8 12,15 9,7 7,9 5,10 2,7 8,4 8,10 2,16-9,11-12,12-12,17-10,11-7,5-17,2-12,-6-16,-10-12,-9-11,-8-7,1-4,4-9,7-8,5-15,4-26,-3-16,-6-21,-13-12,-9-20,-10-13,-9-8,-9 21,-5 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28.1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31.1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6:30.269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816 886,'0'0,"0"0,0 0,0 0,0 0,0 0,0 0,0 0,0 0,0 0,0 0</inkml:trace>
  <inkml:trace contextRef="#ctx0" brushRef="#br0" timeOffset="451.41">2251 1033,'0'0,"0"0,0 0,0 0,0 0,0 0,0 0,0 0,0 0</inkml:trace>
  <inkml:trace contextRef="#ctx0" brushRef="#br1" timeOffset="19141.91">2325 39,'0'0,"-6"0,-9 0,-7 0,-14 0,-5 0,-4-6,1-2,-5 0,-7 1,-6 3,-5 1,-10 1,-17 2,-6 0,3 0,5 0,12 7,0 2,-10 5,-16 7,-8 0,-4 2,0 4,13 4,12-4,16 0,15-5,11 1,8 2,6 3,2 3,1-3,0 5,0 4,5 2,2 0,5 1,6-8,7 4,3 2,4 1,2 0,1-1,1 6,5 2,2 0,0-3,4-2,0 5,4 1,-1-2,4 5,10-1,6-2,17 4,11-1,13-3,7-9,1-5,-7-8,-5-2,-2-4,-1-1,1 5,6 3,4-2,-7 1,-3-4,-1-5,0 1,-5-3,-2-4,7-3,5 4,2-1,0-2,0-2,5-2,2-2,-2-7,-7-3,-6-7,0 0,-7-4,0 1,0-3,-3 3,1-2,-4-5,-5-3,2-4,3-8,0-11,-5-15,-3-15,-5-12,-9-16,-17-8,-17-9,-22-2,-25 8,-30 12,-46 19,-33 17,-15 15,21 18,37 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7:11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3:49.03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2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7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9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0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3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7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6.0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7:13.2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7:13.8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19.3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2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19.7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7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9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0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3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5.7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6.0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5.84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6.3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0,0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6.7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7.1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7.7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20.3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7.6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8.0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0,0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8.49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9.2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09.73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29:10.0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36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38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39.2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2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7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0.9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40.1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0.4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0.96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1.48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1.93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2.6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02.9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4:06.007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3207 1584,'0'0,"0"0,0 0,0 0,0 0,0 0,0 0,0 0,0 0</inkml:trace>
  <inkml:trace contextRef="#ctx0" brushRef="#br1" timeOffset="51349.63">3097 590,'0'0,"0"0,0 0,0 0,0 0,0 0,0 0,0 0,0 0</inkml:trace>
  <inkml:trace contextRef="#ctx0" brushRef="#br0" timeOffset="-266.31">2361 1621,'0'0,"0"0,0 0,0 0,0 0,0 0,0 0,0 0,0 0,0 0,0 0,0 0,0 0</inkml:trace>
  <inkml:trace contextRef="#ctx0" brushRef="#br1" timeOffset="50880.78">2324 627,'0'0,"0"0,0 0,0 0,0 0,0 0,0 0,0 0,0 0,0 0,0 0</inkml:trace>
  <inkml:trace contextRef="#ctx0" brushRef="#br0" timeOffset="-999.62">594 1657,'0'0,"0"0,0 0,0 0,0 0,0 0,0 0,0 0,0 0,0 0,0 0,0 0,0 0</inkml:trace>
  <inkml:trace contextRef="#ctx0" brushRef="#br0" timeOffset="-612">1440 1621,'0'0,"0"0,0 0,0 0,0 0,0 0,0 0,0 0,0 0,0 0,0 0,0 0,0 0</inkml:trace>
  <inkml:trace contextRef="#ctx0" brushRef="#br1" timeOffset="49815.84">557 663,'0'0,"0"0,0 0,0 0,0 0,0 0,0 0,0 0,0 0,0 0,0 0</inkml:trace>
  <inkml:trace contextRef="#ctx0" brushRef="#br1" timeOffset="50366.87">1404 627,'0'0,"0"0,0 0,0 0,0 0,0 0,0 0,0 0,0 0,0 0,0 0,0 0</inkml:trace>
  <inkml:trace contextRef="#ctx0" brushRef="#br2" timeOffset="73496.45">704 74,'0'0,"0"0,0 0,0 0,0 0,0 0,0 0,0 0,0 0,0 0,0 0,0 0,0 0,0 0,0 0,0 0,-6 0,-9 0,-7 0,-7 7,-11 1,-4 6,-2 7,1 0,2 2,2-2,2 1,1 4,7 3,2 3,1 2,-2 2,4 1,1 0,4 1,0-1,3 7,-2 1,3 0,4 5,5 0,3 3,3 0,1-3,1-4,1-3,0-3,0 4,-1 1,1-7,-1 3,0 0,6-1,3 6,5 1,0-1,5-2,-1 4,2 0,-2-2,2-2,4-3,-2-2,2-7,2-4,4 1,-4-5,1-1,1 3,-4-4,0 1,-3-3,0 1,-3-3,2 1,3-2,4 3,-2-3,1 2,-5-2,2-4,-5-4,2-4,4-2,-3-2,2-2,3 1,3-1,4 0,1 1,2-7,1-2,1-5,-7-1,-2-3,-6 0,0-2,1-11,4-18,3-14,-4-9,0-4,-5-8,-6-3,-6-4,-10-13,-6-13,-2-6,-5 0,-1 7,-4 12,-6 11,2 8,-2 13,-3 12,-3 4,-3-1,4 2,1 6,5 3,7 5,6 8,4 10</inkml:trace>
  <inkml:trace contextRef="#ctx0" brushRef="#br2" timeOffset="74521.42">1477 185,'0'0,"0"0,0 0,0 0,0 0,0 0,0 0,0 0,0 0,0 0,0 0,0 0,-6 0,-2 0,0 0,1 6,-3 3,-2 5,-3 0,-1 5,-2-1,0 2,-2 4,3 5,-3 3,2 3,-2 7,3 10,3 2,-1-2,1 3,4-2,3 2,3-1,1 2,3-1,0 1,1-2,-1-4,1-4,-1-4,1-2,5-3,2 0,0 5,5 3,0 5,4 1,-1 4,3-1,-1-3,-4-11,1-5,0-3,2-7,-2-1,4-5,-2 1,2-3,5 1,4-1,3 2,4-3,7 3,4-1,5-5,8-4,0-10,1-11,-2-10,2-13,-4-8,-5-8,-5-15,-10-8,-5-5,-8-13,-7-29,-8-13,-4-2,-9 4,-4 10,-6 15,-14 13,-8 9,-10 7,-16-2,-16 0,-1 1,14 14,17 18</inkml:trace>
  <inkml:trace contextRef="#ctx0" brushRef="#br2" timeOffset="75471.19">2434 1,'0'0,"0"0,0 0,0 0,0 0,0 6,0 2,-6 7,-2-1,-6 5,-7 5,-6 5,-5 9,-3 5,-2 8,-1 1,0 5,0-2,0 3,1-2,6-5,2 2,6-2,1 2,4 6,5 5,5-3,10 2,4 2,8 2,8 3,6 2,5 7,3 3,1 0,1-7,-6-5,-2-7,-6-15,-2-9,3-5,3-8,3-3,2-5,2-5,2-5,6-4,3-3,-1-1,-1-1,-2 0,-9-6,-3-3,0-4,0-8,-4-5,-1-11,-4-5,0-8,-3-8,-5-6,-4-18,-4-12,-3-10,-8-5,-3 3,-6 1,-1 6,-3 14,-6 9,-4 5,-3-4,3 11,7 16</inkml:trace>
  <inkml:trace contextRef="#ctx0" brushRef="#br2" timeOffset="76386.32">3318 74,'0'0,"0"0,0 0,0 0,0 0,0 0,0 0,0 0,0 0,-6 0,-3 0,-5 0,-1 7,3 1,-4 6,2 1,-4 4,2-2,-3 4,2 3,-3 5,-4 3,-4 2,3 9,-1 2,-2 7,3 13,1 2,3 1,0-3,3-2,4 3,5 1,5-4,1 0,3-5,0-6,1 1,0-2,0 2,6-1,2 3,5 4,1-1,4 2,-2-3,3-5,5-5,3-10,11-6,3-1,3-7,5 0,0-4,5-5,-2-6,4-3,-2-3,-4-9,-5-2,-3-6,-4-7,-1-18,-8-15,-2-18,-6-14,-7-5,-6-6,-11-4,-4-5,-2-9,-6-15,0-24,8-29,5 17,4 37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6.7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09:19.740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2432 777,'0'0,"0"0,0 0,0 0,0 0,0 0,0 0,0 0,0 0,0 0</inkml:trace>
  <inkml:trace contextRef="#ctx0" brushRef="#br0" timeOffset="16812.66">2432 1918,'0'0,"0"0,0 0,0 0,0 0</inkml:trace>
  <inkml:trace contextRef="#ctx0" brushRef="#br0" timeOffset="19547.52">2469 3722,'0'0,"0"0,0 0,0 0,0 0</inkml:trace>
  <inkml:trace contextRef="#ctx0" brushRef="#br0" timeOffset="20382">1769 4790,'0'0,"0"0,0 0,0 0,0 0,0 0,0 0</inkml:trace>
  <inkml:trace contextRef="#ctx0" brushRef="#br0" timeOffset="-431.9">1107 887,'0'0,"0"0,0 0,0 0,0 0,0 0,0 0,0 0,0 0,0 0,0 0,0 0</inkml:trace>
  <inkml:trace contextRef="#ctx0" brushRef="#br0" timeOffset="612.29">1033 2029,'0'0,"0"0,0 0,0 0,0 0,0 0,0 0,0 0,0 0,0 0,0 0,0 0,0 0,0 0,0 0</inkml:trace>
  <inkml:trace contextRef="#ctx0" brushRef="#br0" timeOffset="18515.08">886 3575,'0'0,"0"0,0 0,0 0,0 0,0 0,0 0,0 0,0 0,0 0</inkml:trace>
  <inkml:trace contextRef="#ctx0" brushRef="#br1" timeOffset="41723.15">1622 225,'0'0,"0"0,0 0,0 0,0 0,0 0,0 0,0 0,0 0,-6 0,-3 0,-5 0,-7 0,-6 0,-11 0,-11 0,-5 0,-4 0,1 0,3 0,6 0,3 0,5 0,8 0,3 0,7 6,1 2,-9 7,-5-1,-3 5,-1 5,-1 5,1 3,-6 3,-2 1,2 2,-5 6,0 2,3 0,2-3,3-1,3-8,1-4,7-1,3 2,6 1,0 1,5 2,-2 1,3 1,3 6,-1 2,1 0,-4-1,2-3,3-1,4-1,2 4,4 2,-6 6,0 0,1 5,1-2,2-4,2 3,1-2,0 3,1-1,1-4,-1 3,0-2,1 4,-7-2,-3 4,2-2,0 2,3-2,1 3,1-3,2 3,0 3,0-1,0 1,1-4,-1 3,0-4,0 1,0-1,0-5,0 2,0-2,0-3,0-3,0-3,0 4,0 1,0 5,0 0,0-3,0-2,0-4,0-2,0-2,0 5,0 2,6-1,3-1,-1-2,-2-2,-1-1,-3-1,6 0,1 0,5-1,1-6,3-1,-1-1,-3-4,2 0,-2 2,4-3,4 0,5-3,4 1,3-3,-4-5,-1-4,1-4,1-3,8-1,4-2,1 0,-7 1,-4-8,-1 0,0-7,1 0,1-4,2 2,0-4,6 3,3-2,7-4,6-11,-1-11,4-11,-3-8,1-11,3-7,-3 0,-4-6,-7 1,-4-5,-4 2,-8-2,-10-5,-3-4,-3-4,0-2,-1-2,-4 5,-4 3,-3-8,-2-3,-1-8,-1 5,-1 9,0 4,1 7,-1 1,1-2,0-3,-1-10,1 1,0 1,0 6,-6 7,-2 9,-6 5,-1 10,-4 6,-5 6,-4 2,-4 4,-3 4,4 11,8 12</inkml:trace>
  <inkml:trace contextRef="#ctx0" brushRef="#br1" timeOffset="43824.18">2947 151,'0'0,"0"0,0 0,0 0,-6 0,-9 0,-7-6,-7-2,-5-7,4 1,1-5,5 1,0-2,5 2,-2 4,4 4,-2 5,2 2,5 2,-3 1,2 1,-4 0,-5 6,-4 2,-5 6,-4 0,-1 3,-1 6,-1 5,0 3,1 3,-1 2,1 6,0 3,6 6,3 1,-1 3,-2-1,5-4,1-5,4 3,-1 0,4 3,-1-1,2 4,-2 5,2-2,4 3,4-4,4 1,3-2,1-6,1-4,1-4,-6 4,-3 0,1-2,1 5,1-1,3 5,0 0,2 3,-7-2,-1-4,1 3,0-3,3-2,2 3,0-2,2-2,0-3,0-3,0 5,1-1,-7 6,-3 1,2 3,0 5,3-2,1 3,1-4,2 2,0-4,0-4,0-5,1-4,-1-9,0 3,0 0,0 8,7 2,1 6,6 0,1 4,4 5,-2 5,3-3,-1 0,1-4,-2-5,2-7,-3-4,3-4,-3-1,3-2,-3 0,2 5,-1 4,1-1,-2-2,3-1,3-7,-1-4,1-1,-3-5,2 0,2 2,4 2,4 4,2 2,2 1,1-5,0-7,7-8,2-7,-1-4,5-3,0-2,4 0,-1-1,3 1,5-6,4-9,4-7,2-6,-4-4,-1-3,0-9,-4-7,0-9,1-13,9-24,12-21,15-22,5-17,-10-8,-21 6,-23 5,-19-2,-16 0,-16 2,-14 2,-12 3,-6 1,-11 1,-4-6,-6-7,0-2,-4 1,2 11,-2 11,-4 11,-10 9,-11 5,-17 5,-17-5,-6-2,16 20,28 25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7.7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8.7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39.1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0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0.5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01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5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1.9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4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0:12.40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2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4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45.2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0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0,0 0,0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0.5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0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1.5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0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2.5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3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0:13.6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5.6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1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6.64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1:59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27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0.7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1.5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0,0 0,0 0,0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2:03.1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1.8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2.2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23,'0'0,"0"0,0 0,0 0,0 0,0 0,0 0,0 0,0 0,0 0,0-6,0-3,0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0:13.9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2.68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0,0 0,0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0,0 0,0 0,0 0,0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3.63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3.9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0,'0'0,"0"0,0 0,0 0,0 0,0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4.5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0,0 0,0 0,0 0,0 0,0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4.9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0,0 0,0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55:55.1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0,'0'0,"0"0,0 0,0 0,0 0,0 0,0 0,0 0,0 0,0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33:10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0,'0'0,"0"0,0 0,0 0,0 0,0 0,0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04.6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12.1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0,0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29.7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0,0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12.5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17.9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18.3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18.8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2.1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2.7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5.1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5.5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7.8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8.2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4.85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0.23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8.6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9.1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29.61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0.4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0.8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2.7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3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0:33.7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7,0 1,0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0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1.5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1.9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2.4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3.3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0,0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3.7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4.1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5.06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5.4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1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4.8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2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5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6.2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7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1:57:45.8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5.8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2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8.6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0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59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17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1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2.2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0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6.8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4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3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1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4.66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0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37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05.6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8.8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2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6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6.8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19.98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5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0.8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2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1.5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5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6.36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6.8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0,0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7.3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7.7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0,0 0,0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1:35.066"/>
    </inkml:context>
    <inkml:brush xml:id="br0">
      <inkml:brushProperty name="width" value="0.35" units="cm"/>
      <inkml:brushProperty name="height" value="0.3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707 5120,'0'0,"0"0,0 0,0 0,0 0,0 0,0 0,0 0,0 0,0 0</inkml:trace>
  <inkml:trace contextRef="#ctx0" brushRef="#br0" timeOffset="399.31">2511 5194,'0'0,"0"0,0 0,0 0,0 0,0 0,0 0,0 0</inkml:trace>
  <inkml:trace contextRef="#ctx0" brushRef="#br0" timeOffset="794.43">4204 4973,'0'0,"0"0,0 0,0 0,0 0</inkml:trace>
  <inkml:trace contextRef="#ctx0" brushRef="#br0" timeOffset="-1721.15">780 3795,'0'0,"0"0,0 0,0 0,0 0,0 0,0 0,0 0,0 0,0 0,0 0,0 0,0 0,0 0,0 0</inkml:trace>
  <inkml:trace contextRef="#ctx0" brushRef="#br0" timeOffset="-1350.25">2437 3795,'0'0,"0"0,0 0</inkml:trace>
  <inkml:trace contextRef="#ctx0" brushRef="#br0" timeOffset="-914.49">4167 3537,'0'0,"0"0,0 0,0 0,0 0,0 0</inkml:trace>
  <inkml:trace contextRef="#ctx0" brushRef="#br0" timeOffset="-3501.61">744 2396,'0'0,"0"0,0 0,0 0,0 0,0 0,0 0,0 0,0 0,0 0,0 0,0 0</inkml:trace>
  <inkml:trace contextRef="#ctx0" brushRef="#br0" timeOffset="-3066.67">2179 1991,'0'0,"0"0,0 0,0 0,0 0,0 0,0 0,0 0,0 0,0 0</inkml:trace>
  <inkml:trace contextRef="#ctx0" brushRef="#br0" timeOffset="-2620.63">3946 2212,'0'0,"0"0,0 0,0 0,0 0,0 0</inkml:trace>
  <inkml:trace contextRef="#ctx0" brushRef="#br0" timeOffset="-5327.05">707 592,'0'0,"0"0,0 0,0 0,0 0,0 0,0 0,0 0,0 0,0 0,0 0,0 0,0 0,0 0,0 0</inkml:trace>
  <inkml:trace contextRef="#ctx0" brushRef="#br0" timeOffset="-4831.87">2032 482,'0'0,"0"0,0 0,0 0,0 0,0 0,0 0,0 0,0 0</inkml:trace>
  <inkml:trace contextRef="#ctx0" brushRef="#br0" timeOffset="-4329.37">3431 556,'0'0,"0"0,0 0,0 0,0 0,0 0,0 0,0 0,0 0,0 0</inkml:trace>
  <inkml:trace contextRef="#ctx0" brushRef="#br1" timeOffset="21871.77">4278 187,'0'0,"0"0,0 0,0 0,0 0,0 0,0 0,0 0,0 0,0 0,0 0,0 0,0 0,-7-6,-1-2,0 0,2 2,-5 1,0 2,-5 2,1 0,-4 1,2 0,-3 1,-4-1,-5-6,-3-2,-2 0,-8 2,-10-5,-8 0,-7 1,2 3,6 3,7 1,5 2,5 1,4 0,-5 1,-14-7,-9-2,-13 0,-11-4,-4-1,-3 2,7 3,8 3,10 2,6 2,7 1,8 0,0 1,-4-1,-5 1,-12-1,-5 0,-2 0,5 0,4 0,7 0,1 0,0 0,-10 7,-4 1,-8 0,-9 5,-7-1,-5 5,2 0,13 2,9-1,5 2,-2 4,-1-2,-6 1,6-3,3 2,2 2,8 5,2 2,6-3,7 0,11-6,7 1,9-4,2 1,5-3,-1 2,2-2,5 2,3 4,4 5,8 3,4 3,7 2,0 1,5 1,4-7,5-2,4 1,2 1,2-5,7 0,2 1,0 3,-3 2,6 2,-1-4,5-2,5-5,12-1,7 3,2-3,7 1,1-4,-1 2,-4-4,-8 3,-5-3,-14-4,-4-4,-5-4,3-2,6-3,5 0,6 5,4 3,2-1,-4-1,-2-2,-6-1,7-2,9 0,12-8,9-1,13 0,6-5,-3 0,-9-5,-9 2,-9-3,-6-5,2 2,6-2,7-3,5-9,-1-5,-5-2,-6-6,-11 0,-7-6,-3 2,-6 2,-7 5,-14 3,-12 3,-12-5,-8 0,-12 1,-5 1,-8 3,0 7,2 10</inkml:trace>
  <inkml:trace contextRef="#ctx0" brushRef="#br1" timeOffset="23271.2">4940 1439,'0'0,"0"0,0 0,0 0,0 0,0 0,0 0,-6 0,-9 0,-7 0,-13-6,-13-3,-17 2,-11 0,-3 3,-2 1,6 1,5 2,0-7,-6-1,-8 1,-10 1,-7 1,1 3,5 0,0 2,-9 0,-12 6,-11 3,-9-1,-7-1,3-2,12-2,16-2,7 6,4 1,-7 6,-3 1,11 3,9-1,8-3,0-4,-5 2,-7 0,-5 3,-6 0,-2 3,4-1,8 2,13-1,8 1,5 5,2 4,-1 4,6 2,1 3,4 0,1 0,2 1,-1-1,3 1,3-1,5 0,3 0,9 0,4 0,7-1,1 1,3-6,6-3,4 1,4 1,3 3,1 1,0 1,7 1,3-5,5-3,0 2,4 0,5 3,5 1,3 2,3 0,8 1,3 0,-1-6,-1-3,-1-5,-3 0,5-5,7 1,7-2,13 1,6-1,3 2,6-2,-5-4,-5-4,-8-4,-17-3,-10-1,-13-1,-5-1,0 0,-4 1,-6-1</inkml:trace>
  <inkml:trace contextRef="#ctx0" brushRef="#br1" timeOffset="23623.8">3983 2948,'0'0,"0"0,0 0,0-6,6-2,9-6,20-14,17-7,18-11,16-10,6-8,0-6,-9-3,-7-2,-10 0,-16-1,-10 7,-12 3,-11 5,-8 8,-6 13,-3 6,-2 4,0 6,0 7</inkml:trace>
  <inkml:trace contextRef="#ctx0" brushRef="#br1" timeOffset="24408.74">4683 3059,'0'0,"0"0,0 0,0 0,-7 0,-14 6,-9 2,-14 0,-4-1,-1-3,2-1,3-1,8-8,-1-9,5-1,7 1</inkml:trace>
  <inkml:trace contextRef="#ctx0" brushRef="#br1" timeOffset="25401.54">2290 2911,'0'0,"0"0,-13 7,-28 7,-27 9,-14 6,-6 4,6-3,11 0,-2-6,0 0,-1 1,-7 4,-7 2,-9-3,1-1,3-5,12 1,6-5,11 2,3-3,6 2,-1-2,4 2,-3 4,3 5,3 3,4 3,3-4,3-1,2 0,0 3,1 1,0 1,0 2,6-6,2-1,5-6,8-1,5-3,5 0,3 4,2 4,1 4,0 3,0 1,7 2,7 1,8-1,6 1,11-1,11-6,3 4,11 2,7 2,10-7,10-2,15-6,13-1,12-4,2 0,-9-2,-7-4,1-5,0 3,-2-1,4 5,7-1,6-2,-1-4,3-9,2-4,-2-8,-1-2,-3-4,-13-6,-7-4,-3-4,-3-2,0-2,-5 0,-1 5,-6-4,1-2,2-1,5-6,8-2,6-5,1-7,0-12,-8-6,-10-3,-15 0,-22 7,-16 10,-15 10,-13 6,-9 7,-7 2,-3-4,-9-7,-1 4,0 10</inkml:trace>
  <inkml:trace contextRef="#ctx0" brushRef="#br1" timeOffset="27283.29">4977 4458,'0'0,"0"0,0 0,0 0,0 0,0 0,0 0,0 0,-6 0,-15 0,-16 0,-21-7,-19-1,-15-6,-5-1,8 3,7 2,-2 11,-5 3,-6 9,-6 2,-5 4,-2-1,-9-4,-3 3,-5-2,-8-4,-12-3,-6-10,4-4,1-1,7 0,3-4,-2-1,5 2,6 2,-1 4,-3 1,-5 8,2 3,-1 6,-2 8,2 5,13-1,7 1,12 2,10 3,9 2,5 1,5 1,2 1,6-6,3-2,5 0,7 2,5-5,11 0,5-5,8 1,7 2,6 4,5 3,3 9,2 4,1 0,5 0,9 4,8 1,5-8,5-6,9-1,3-1,7 1,6 0,6 1,5 1,8 0,5-6,6-1,7-6,6-1,4-4,-3-5,-7 2,-7-2,-6-4,-5-2,-9-3,-4-2,0-2,0 0,3 6,-4 1,-1 1,1-2,10-2,3 5,9 1,1-2,-1-1,3-3,0-2,2 0,6-2,-2 0,-4-1,-6 1,-4 0,-3-1,-3 1,-2 0,6 0,2 0,0 0,-2 0,-1-6,-2-3,5-5,2 0,4-5,2 1,3-2,-2 2,4-2,4 2,-2-2,-5 2,-5-1,-12-5,-11-4,-4-10,-6-10,-6-5,-4 2,-4-4,-8 2,-3-3,-7 2,-6-3,-12 3,-7-3,-9-10,-9-12,0 7,4 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8.2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0,0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8.8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9.2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29.78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0.2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0,0 0,0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0.6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0,0 0,0 0,0 0,0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1.1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1.5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2.1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2.58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0.6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3.0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3.4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3.9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4.3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34.64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0.84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3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1.74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1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2.7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1.7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23,'0'0,"0"0,0 0,0 0,0 0,0 0,0 0,0 0,0 0,0 0,0-6,0-2,0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1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3.8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0,0 0,0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2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4.74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1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5.6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0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8:56.9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2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2.9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2.7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1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3.6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4.3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5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0,0 0,0 0,0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6.9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0,6 0,3 0,-1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7.7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0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5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3.3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9:08.8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0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5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4.9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5.9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6.6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6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7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3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0,0 0,0 0,0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6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28.8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3.6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18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4.86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5.47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1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0,0 0,0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5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0,0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6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0T02:12:10.6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37.1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0.9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2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6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0,0 0,0 0,0 0,0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1.9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35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0,0 0,0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2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1,'0'0,"0"0,0 0,0 0,0 0,0 0,0 0,0 0,0 0,0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0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1,'0'0,"0"0,0 0,0 0,0 0,0 0,0 0,0 0,0 0,0 0,0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3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0,'0'0,"0"0,0 0,0 0,0 0,0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6:17:43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0,'0'0,"0"0,0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D313-63DA-4352-9BFB-EB897D4252A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C915-7D32-4D33-90CC-133B9181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10101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12|14|10 by seeing that:</a:t>
            </a:r>
          </a:p>
          <a:p>
            <a:endParaRPr lang="en-US" dirty="0"/>
          </a:p>
          <a:p>
            <a:r>
              <a:rPr lang="en-US" dirty="0"/>
              <a:t>7+3=10</a:t>
            </a:r>
          </a:p>
          <a:p>
            <a:r>
              <a:rPr lang="en-US" dirty="0"/>
              <a:t>5+9=14</a:t>
            </a:r>
          </a:p>
          <a:p>
            <a:r>
              <a:rPr lang="en-US" dirty="0"/>
              <a:t>4+8=12</a:t>
            </a:r>
          </a:p>
          <a:p>
            <a:endParaRPr lang="en-US" dirty="0"/>
          </a:p>
          <a:p>
            <a:r>
              <a:rPr lang="en-US" dirty="0"/>
              <a:t>We then take collections of 10 and turn them into 1 added to the number to the left. For example: the 10 farthest to the left becomes a one that is added to the 14 in </a:t>
            </a:r>
            <a:r>
              <a:rPr lang="en-US"/>
              <a:t>the middle, </a:t>
            </a:r>
            <a:r>
              <a:rPr lang="en-US" dirty="0"/>
              <a:t>so </a:t>
            </a:r>
            <a:r>
              <a:rPr lang="en-US"/>
              <a:t>12|14|10 becomes 12|15|0.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6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antidots ‘cancel’ the dots in the circled pairs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 &lt;- 10 Machine)</a:t>
            </a:r>
          </a:p>
          <a:p>
            <a:endParaRPr lang="en-US" dirty="0"/>
          </a:p>
          <a:p>
            <a:r>
              <a:rPr lang="en-US" dirty="0"/>
              <a:t>This example is on slides 82-92.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while we were multiplying before, now we are adding!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1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56|24|32 by seeing that 8x7=56, 8x3=24, and 8x4=32.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slides 95-100!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210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viewing this presentation from the website, try the examples out yourself and then go tell a friend about what you have learned!</a:t>
            </a:r>
          </a:p>
          <a:p>
            <a:endParaRPr lang="en-US" dirty="0"/>
          </a:p>
          <a:p>
            <a:r>
              <a:rPr lang="en-US" dirty="0"/>
              <a:t>The answers to the table are on the next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3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slide has the answers for the other problems…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58-63 show the full example!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 row has 457 and the second row has 893.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we are using a 1&lt;-10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8C915-7D32-4D33-90CC-133B9181449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5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0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6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4AEE-86DA-4A3C-8301-86E488A4B32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CF87-1A48-46F0-89F2-9FC4B84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9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2.xml"/><Relationship Id="rId4" Type="http://schemas.openxmlformats.org/officeDocument/2006/relationships/customXml" Target="../ink/ink3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5.xml"/><Relationship Id="rId13" Type="http://schemas.openxmlformats.org/officeDocument/2006/relationships/customXml" Target="../ink/ink1579.xml"/><Relationship Id="rId3" Type="http://schemas.openxmlformats.org/officeDocument/2006/relationships/customXml" Target="../ink/ink1572.xml"/><Relationship Id="rId7" Type="http://schemas.openxmlformats.org/officeDocument/2006/relationships/customXml" Target="../ink/ink1574.xml"/><Relationship Id="rId12" Type="http://schemas.openxmlformats.org/officeDocument/2006/relationships/customXml" Target="../ink/ink1578.xml"/><Relationship Id="rId2" Type="http://schemas.openxmlformats.org/officeDocument/2006/relationships/image" Target="../media/image55.png"/><Relationship Id="rId16" Type="http://schemas.openxmlformats.org/officeDocument/2006/relationships/customXml" Target="../ink/ink15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73.xml"/><Relationship Id="rId15" Type="http://schemas.openxmlformats.org/officeDocument/2006/relationships/customXml" Target="../ink/ink1581.xml"/><Relationship Id="rId10" Type="http://schemas.openxmlformats.org/officeDocument/2006/relationships/customXml" Target="../ink/ink1577.xml"/><Relationship Id="rId4" Type="http://schemas.openxmlformats.org/officeDocument/2006/relationships/image" Target="../media/image40.png"/><Relationship Id="rId9" Type="http://schemas.openxmlformats.org/officeDocument/2006/relationships/customXml" Target="../ink/ink1576.xml"/><Relationship Id="rId14" Type="http://schemas.openxmlformats.org/officeDocument/2006/relationships/customXml" Target="../ink/ink158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6.xml"/><Relationship Id="rId13" Type="http://schemas.openxmlformats.org/officeDocument/2006/relationships/customXml" Target="../ink/ink1590.xml"/><Relationship Id="rId3" Type="http://schemas.openxmlformats.org/officeDocument/2006/relationships/customXml" Target="../ink/ink1583.xml"/><Relationship Id="rId7" Type="http://schemas.openxmlformats.org/officeDocument/2006/relationships/customXml" Target="../ink/ink1585.xml"/><Relationship Id="rId12" Type="http://schemas.openxmlformats.org/officeDocument/2006/relationships/customXml" Target="../ink/ink1589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5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84.xml"/><Relationship Id="rId15" Type="http://schemas.openxmlformats.org/officeDocument/2006/relationships/customXml" Target="../ink/ink1592.xml"/><Relationship Id="rId10" Type="http://schemas.openxmlformats.org/officeDocument/2006/relationships/customXml" Target="../ink/ink1588.xml"/><Relationship Id="rId4" Type="http://schemas.openxmlformats.org/officeDocument/2006/relationships/image" Target="../media/image40.png"/><Relationship Id="rId9" Type="http://schemas.openxmlformats.org/officeDocument/2006/relationships/customXml" Target="../ink/ink1587.xml"/><Relationship Id="rId14" Type="http://schemas.openxmlformats.org/officeDocument/2006/relationships/customXml" Target="../ink/ink159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7.xml"/><Relationship Id="rId13" Type="http://schemas.openxmlformats.org/officeDocument/2006/relationships/customXml" Target="../ink/ink1601.xml"/><Relationship Id="rId18" Type="http://schemas.openxmlformats.org/officeDocument/2006/relationships/image" Target="../media/image62.png"/><Relationship Id="rId3" Type="http://schemas.openxmlformats.org/officeDocument/2006/relationships/customXml" Target="../ink/ink1594.xml"/><Relationship Id="rId7" Type="http://schemas.openxmlformats.org/officeDocument/2006/relationships/customXml" Target="../ink/ink1596.xml"/><Relationship Id="rId12" Type="http://schemas.openxmlformats.org/officeDocument/2006/relationships/customXml" Target="../ink/ink1600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95.xml"/><Relationship Id="rId15" Type="http://schemas.openxmlformats.org/officeDocument/2006/relationships/customXml" Target="../ink/ink1603.xml"/><Relationship Id="rId10" Type="http://schemas.openxmlformats.org/officeDocument/2006/relationships/customXml" Target="../ink/ink1599.xml"/><Relationship Id="rId4" Type="http://schemas.openxmlformats.org/officeDocument/2006/relationships/image" Target="../media/image40.png"/><Relationship Id="rId9" Type="http://schemas.openxmlformats.org/officeDocument/2006/relationships/customXml" Target="../ink/ink1598.xml"/><Relationship Id="rId14" Type="http://schemas.openxmlformats.org/officeDocument/2006/relationships/customXml" Target="../ink/ink160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8.xml"/><Relationship Id="rId13" Type="http://schemas.openxmlformats.org/officeDocument/2006/relationships/customXml" Target="../ink/ink1612.xml"/><Relationship Id="rId18" Type="http://schemas.openxmlformats.org/officeDocument/2006/relationships/image" Target="../media/image62.png"/><Relationship Id="rId3" Type="http://schemas.openxmlformats.org/officeDocument/2006/relationships/customXml" Target="../ink/ink1605.xml"/><Relationship Id="rId7" Type="http://schemas.openxmlformats.org/officeDocument/2006/relationships/customXml" Target="../ink/ink1607.xml"/><Relationship Id="rId12" Type="http://schemas.openxmlformats.org/officeDocument/2006/relationships/customXml" Target="../ink/ink1611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606.xml"/><Relationship Id="rId15" Type="http://schemas.openxmlformats.org/officeDocument/2006/relationships/customXml" Target="../ink/ink1614.xml"/><Relationship Id="rId10" Type="http://schemas.openxmlformats.org/officeDocument/2006/relationships/customXml" Target="../ink/ink1610.xml"/><Relationship Id="rId19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1609.xml"/><Relationship Id="rId14" Type="http://schemas.openxmlformats.org/officeDocument/2006/relationships/customXml" Target="../ink/ink161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19.xml"/><Relationship Id="rId13" Type="http://schemas.openxmlformats.org/officeDocument/2006/relationships/customXml" Target="../ink/ink1623.xml"/><Relationship Id="rId18" Type="http://schemas.openxmlformats.org/officeDocument/2006/relationships/image" Target="../media/image62.png"/><Relationship Id="rId3" Type="http://schemas.openxmlformats.org/officeDocument/2006/relationships/customXml" Target="../ink/ink1616.xml"/><Relationship Id="rId7" Type="http://schemas.openxmlformats.org/officeDocument/2006/relationships/customXml" Target="../ink/ink1618.xml"/><Relationship Id="rId12" Type="http://schemas.openxmlformats.org/officeDocument/2006/relationships/customXml" Target="../ink/ink1622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26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617.xml"/><Relationship Id="rId15" Type="http://schemas.openxmlformats.org/officeDocument/2006/relationships/customXml" Target="../ink/ink1625.xml"/><Relationship Id="rId10" Type="http://schemas.openxmlformats.org/officeDocument/2006/relationships/customXml" Target="../ink/ink1621.xml"/><Relationship Id="rId19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1620.xml"/><Relationship Id="rId14" Type="http://schemas.openxmlformats.org/officeDocument/2006/relationships/customXml" Target="../ink/ink1624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0.xml"/><Relationship Id="rId13" Type="http://schemas.openxmlformats.org/officeDocument/2006/relationships/customXml" Target="../ink/ink1634.xml"/><Relationship Id="rId18" Type="http://schemas.openxmlformats.org/officeDocument/2006/relationships/image" Target="../media/image62.png"/><Relationship Id="rId3" Type="http://schemas.openxmlformats.org/officeDocument/2006/relationships/customXml" Target="../ink/ink1627.xml"/><Relationship Id="rId21" Type="http://schemas.openxmlformats.org/officeDocument/2006/relationships/image" Target="../media/image65.png"/><Relationship Id="rId7" Type="http://schemas.openxmlformats.org/officeDocument/2006/relationships/customXml" Target="../ink/ink1629.xml"/><Relationship Id="rId12" Type="http://schemas.openxmlformats.org/officeDocument/2006/relationships/customXml" Target="../ink/ink1633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37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628.xml"/><Relationship Id="rId15" Type="http://schemas.openxmlformats.org/officeDocument/2006/relationships/customXml" Target="../ink/ink1636.xml"/><Relationship Id="rId10" Type="http://schemas.openxmlformats.org/officeDocument/2006/relationships/customXml" Target="../ink/ink1632.xml"/><Relationship Id="rId19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1631.xml"/><Relationship Id="rId14" Type="http://schemas.openxmlformats.org/officeDocument/2006/relationships/customXml" Target="../ink/ink163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1.xml"/><Relationship Id="rId13" Type="http://schemas.openxmlformats.org/officeDocument/2006/relationships/customXml" Target="../ink/ink1645.xml"/><Relationship Id="rId18" Type="http://schemas.openxmlformats.org/officeDocument/2006/relationships/image" Target="../media/image62.png"/><Relationship Id="rId3" Type="http://schemas.openxmlformats.org/officeDocument/2006/relationships/customXml" Target="../ink/ink1638.xml"/><Relationship Id="rId21" Type="http://schemas.openxmlformats.org/officeDocument/2006/relationships/image" Target="../media/image65.png"/><Relationship Id="rId7" Type="http://schemas.openxmlformats.org/officeDocument/2006/relationships/customXml" Target="../ink/ink1640.xml"/><Relationship Id="rId12" Type="http://schemas.openxmlformats.org/officeDocument/2006/relationships/customXml" Target="../ink/ink1644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48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639.xml"/><Relationship Id="rId15" Type="http://schemas.openxmlformats.org/officeDocument/2006/relationships/customXml" Target="../ink/ink1647.xml"/><Relationship Id="rId10" Type="http://schemas.openxmlformats.org/officeDocument/2006/relationships/customXml" Target="../ink/ink1643.xml"/><Relationship Id="rId19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1642.xml"/><Relationship Id="rId14" Type="http://schemas.openxmlformats.org/officeDocument/2006/relationships/customXml" Target="../ink/ink1646.xml"/><Relationship Id="rId22" Type="http://schemas.openxmlformats.org/officeDocument/2006/relationships/image" Target="../media/image66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2.xml"/><Relationship Id="rId13" Type="http://schemas.openxmlformats.org/officeDocument/2006/relationships/customXml" Target="../ink/ink1656.xml"/><Relationship Id="rId18" Type="http://schemas.openxmlformats.org/officeDocument/2006/relationships/image" Target="../media/image62.png"/><Relationship Id="rId3" Type="http://schemas.openxmlformats.org/officeDocument/2006/relationships/customXml" Target="../ink/ink1649.xml"/><Relationship Id="rId21" Type="http://schemas.openxmlformats.org/officeDocument/2006/relationships/image" Target="../media/image65.png"/><Relationship Id="rId7" Type="http://schemas.openxmlformats.org/officeDocument/2006/relationships/customXml" Target="../ink/ink1651.xml"/><Relationship Id="rId12" Type="http://schemas.openxmlformats.org/officeDocument/2006/relationships/customXml" Target="../ink/ink1655.xml"/><Relationship Id="rId17" Type="http://schemas.openxmlformats.org/officeDocument/2006/relationships/image" Target="../media/image61.png"/><Relationship Id="rId2" Type="http://schemas.openxmlformats.org/officeDocument/2006/relationships/image" Target="../media/image55.png"/><Relationship Id="rId16" Type="http://schemas.openxmlformats.org/officeDocument/2006/relationships/customXml" Target="../ink/ink1659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650.xml"/><Relationship Id="rId15" Type="http://schemas.openxmlformats.org/officeDocument/2006/relationships/customXml" Target="../ink/ink1658.xml"/><Relationship Id="rId23" Type="http://schemas.openxmlformats.org/officeDocument/2006/relationships/image" Target="../media/image67.png"/><Relationship Id="rId10" Type="http://schemas.openxmlformats.org/officeDocument/2006/relationships/customXml" Target="../ink/ink1654.xml"/><Relationship Id="rId19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customXml" Target="../ink/ink1653.xml"/><Relationship Id="rId14" Type="http://schemas.openxmlformats.org/officeDocument/2006/relationships/customXml" Target="../ink/ink1657.xml"/><Relationship Id="rId22" Type="http://schemas.openxmlformats.org/officeDocument/2006/relationships/image" Target="../media/image66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hVV3XEjr" TargetMode="External"/><Relationship Id="rId2" Type="http://schemas.openxmlformats.org/officeDocument/2006/relationships/hyperlink" Target="https://www.theglobalmath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customXml" Target="../ink/ink42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customXml" Target="../ink/ink41.xml"/><Relationship Id="rId2" Type="http://schemas.openxmlformats.org/officeDocument/2006/relationships/customXml" Target="../ink/ink33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customXml" Target="../ink/ink40.xml"/><Relationship Id="rId5" Type="http://schemas.openxmlformats.org/officeDocument/2006/relationships/customXml" Target="../ink/ink35.xml"/><Relationship Id="rId15" Type="http://schemas.openxmlformats.org/officeDocument/2006/relationships/customXml" Target="../ink/ink44.xml"/><Relationship Id="rId10" Type="http://schemas.openxmlformats.org/officeDocument/2006/relationships/customXml" Target="../ink/ink39.xml"/><Relationship Id="rId4" Type="http://schemas.openxmlformats.org/officeDocument/2006/relationships/customXml" Target="../ink/ink34.xml"/><Relationship Id="rId9" Type="http://schemas.openxmlformats.org/officeDocument/2006/relationships/customXml" Target="../ink/ink38.xml"/><Relationship Id="rId14" Type="http://schemas.openxmlformats.org/officeDocument/2006/relationships/customXml" Target="../ink/ink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9.png"/><Relationship Id="rId4" Type="http://schemas.openxmlformats.org/officeDocument/2006/relationships/customXml" Target="../ink/ink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3.png"/><Relationship Id="rId7" Type="http://schemas.openxmlformats.org/officeDocument/2006/relationships/customXml" Target="../ink/ink53.xml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5" Type="http://schemas.openxmlformats.org/officeDocument/2006/relationships/customXml" Target="../ink/ink51.xml"/><Relationship Id="rId4" Type="http://schemas.openxmlformats.org/officeDocument/2006/relationships/customXml" Target="../ink/ink50.xml"/><Relationship Id="rId9" Type="http://schemas.openxmlformats.org/officeDocument/2006/relationships/customXml" Target="../ink/ink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5" Type="http://schemas.openxmlformats.org/officeDocument/2006/relationships/customXml" Target="../ink/ink60.xml"/><Relationship Id="rId4" Type="http://schemas.openxmlformats.org/officeDocument/2006/relationships/customXml" Target="../ink/ink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4.xml"/><Relationship Id="rId4" Type="http://schemas.openxmlformats.org/officeDocument/2006/relationships/customXml" Target="../ink/ink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7.xml"/><Relationship Id="rId4" Type="http://schemas.openxmlformats.org/officeDocument/2006/relationships/customXml" Target="../ink/ink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image" Target="../media/image3.png"/><Relationship Id="rId7" Type="http://schemas.openxmlformats.org/officeDocument/2006/relationships/customXml" Target="../ink/ink72.xml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5" Type="http://schemas.openxmlformats.org/officeDocument/2006/relationships/customXml" Target="../ink/ink70.xml"/><Relationship Id="rId4" Type="http://schemas.openxmlformats.org/officeDocument/2006/relationships/customXml" Target="../ink/ink69.xml"/><Relationship Id="rId9" Type="http://schemas.openxmlformats.org/officeDocument/2006/relationships/customXml" Target="../ink/ink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78.xml"/><Relationship Id="rId4" Type="http://schemas.openxmlformats.org/officeDocument/2006/relationships/customXml" Target="../ink/ink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customXml" Target="../ink/ink89.xml"/><Relationship Id="rId3" Type="http://schemas.openxmlformats.org/officeDocument/2006/relationships/image" Target="../media/image3.png"/><Relationship Id="rId7" Type="http://schemas.openxmlformats.org/officeDocument/2006/relationships/customXml" Target="../ink/ink83.xml"/><Relationship Id="rId12" Type="http://schemas.openxmlformats.org/officeDocument/2006/relationships/customXml" Target="../ink/ink88.xml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1" Type="http://schemas.openxmlformats.org/officeDocument/2006/relationships/customXml" Target="../ink/ink87.xml"/><Relationship Id="rId5" Type="http://schemas.openxmlformats.org/officeDocument/2006/relationships/customXml" Target="../ink/ink81.xml"/><Relationship Id="rId15" Type="http://schemas.openxmlformats.org/officeDocument/2006/relationships/customXml" Target="../ink/ink91.xml"/><Relationship Id="rId10" Type="http://schemas.openxmlformats.org/officeDocument/2006/relationships/customXml" Target="../ink/ink86.xml"/><Relationship Id="rId4" Type="http://schemas.openxmlformats.org/officeDocument/2006/relationships/customXml" Target="../ink/ink80.xml"/><Relationship Id="rId9" Type="http://schemas.openxmlformats.org/officeDocument/2006/relationships/customXml" Target="../ink/ink85.xml"/><Relationship Id="rId14" Type="http://schemas.openxmlformats.org/officeDocument/2006/relationships/customXml" Target="../ink/ink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3.png"/><Relationship Id="rId7" Type="http://schemas.openxmlformats.org/officeDocument/2006/relationships/customXml" Target="../ink/ink97.xml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5" Type="http://schemas.openxmlformats.org/officeDocument/2006/relationships/image" Target="../media/image4.png"/><Relationship Id="rId4" Type="http://schemas.openxmlformats.org/officeDocument/2006/relationships/customXml" Target="../ink/ink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01.xml"/><Relationship Id="rId4" Type="http://schemas.openxmlformats.org/officeDocument/2006/relationships/customXml" Target="../ink/ink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5" Type="http://schemas.openxmlformats.org/officeDocument/2006/relationships/image" Target="../media/image3.png"/><Relationship Id="rId4" Type="http://schemas.openxmlformats.org/officeDocument/2006/relationships/customXml" Target="../ink/ink1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3" Type="http://schemas.openxmlformats.org/officeDocument/2006/relationships/image" Target="../media/image3.png"/><Relationship Id="rId7" Type="http://schemas.openxmlformats.org/officeDocument/2006/relationships/customXml" Target="../ink/ink109.xml"/><Relationship Id="rId2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5" Type="http://schemas.openxmlformats.org/officeDocument/2006/relationships/customXml" Target="../ink/ink107.xml"/><Relationship Id="rId4" Type="http://schemas.openxmlformats.org/officeDocument/2006/relationships/customXml" Target="../ink/ink106.xml"/><Relationship Id="rId9" Type="http://schemas.openxmlformats.org/officeDocument/2006/relationships/customXml" Target="../ink/ink1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customXml" Target="../ink/ink122.xml"/><Relationship Id="rId3" Type="http://schemas.openxmlformats.org/officeDocument/2006/relationships/image" Target="../media/image3.png"/><Relationship Id="rId7" Type="http://schemas.openxmlformats.org/officeDocument/2006/relationships/customXml" Target="../ink/ink116.xml"/><Relationship Id="rId12" Type="http://schemas.openxmlformats.org/officeDocument/2006/relationships/customXml" Target="../ink/ink121.xml"/><Relationship Id="rId2" Type="http://schemas.openxmlformats.org/officeDocument/2006/relationships/customXml" Target="../ink/ink1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customXml" Target="../ink/ink120.xml"/><Relationship Id="rId5" Type="http://schemas.openxmlformats.org/officeDocument/2006/relationships/customXml" Target="../ink/ink114.xml"/><Relationship Id="rId15" Type="http://schemas.openxmlformats.org/officeDocument/2006/relationships/customXml" Target="../ink/ink124.xml"/><Relationship Id="rId10" Type="http://schemas.openxmlformats.org/officeDocument/2006/relationships/customXml" Target="../ink/ink119.xml"/><Relationship Id="rId4" Type="http://schemas.openxmlformats.org/officeDocument/2006/relationships/customXml" Target="../ink/ink113.xml"/><Relationship Id="rId9" Type="http://schemas.openxmlformats.org/officeDocument/2006/relationships/customXml" Target="../ink/ink118.xml"/><Relationship Id="rId14" Type="http://schemas.openxmlformats.org/officeDocument/2006/relationships/customXml" Target="../ink/ink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5" Type="http://schemas.openxmlformats.org/officeDocument/2006/relationships/customXml" Target="../ink/ink127.xml"/><Relationship Id="rId4" Type="http://schemas.openxmlformats.org/officeDocument/2006/relationships/customXml" Target="../ink/ink1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.xml"/><Relationship Id="rId5" Type="http://schemas.openxmlformats.org/officeDocument/2006/relationships/customXml" Target="../ink/ink131.xml"/><Relationship Id="rId4" Type="http://schemas.openxmlformats.org/officeDocument/2006/relationships/customXml" Target="../ink/ink1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13" Type="http://schemas.openxmlformats.org/officeDocument/2006/relationships/customXml" Target="../ink/ink142.xml"/><Relationship Id="rId18" Type="http://schemas.openxmlformats.org/officeDocument/2006/relationships/customXml" Target="../ink/ink146.xml"/><Relationship Id="rId3" Type="http://schemas.openxmlformats.org/officeDocument/2006/relationships/image" Target="../media/image3.png"/><Relationship Id="rId7" Type="http://schemas.openxmlformats.org/officeDocument/2006/relationships/customXml" Target="../ink/ink136.xml"/><Relationship Id="rId12" Type="http://schemas.openxmlformats.org/officeDocument/2006/relationships/customXml" Target="../ink/ink141.xml"/><Relationship Id="rId17" Type="http://schemas.openxmlformats.org/officeDocument/2006/relationships/customXml" Target="../ink/ink145.xml"/><Relationship Id="rId2" Type="http://schemas.openxmlformats.org/officeDocument/2006/relationships/customXml" Target="../ink/ink133.xml"/><Relationship Id="rId16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140.xml"/><Relationship Id="rId5" Type="http://schemas.openxmlformats.org/officeDocument/2006/relationships/customXml" Target="../ink/ink135.xml"/><Relationship Id="rId15" Type="http://schemas.openxmlformats.org/officeDocument/2006/relationships/customXml" Target="../ink/ink143.xml"/><Relationship Id="rId10" Type="http://schemas.openxmlformats.org/officeDocument/2006/relationships/customXml" Target="../ink/ink139.xml"/><Relationship Id="rId19" Type="http://schemas.openxmlformats.org/officeDocument/2006/relationships/customXml" Target="../ink/ink147.xml"/><Relationship Id="rId4" Type="http://schemas.openxmlformats.org/officeDocument/2006/relationships/customXml" Target="../ink/ink134.xml"/><Relationship Id="rId9" Type="http://schemas.openxmlformats.org/officeDocument/2006/relationships/customXml" Target="../ink/ink138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2.xml"/><Relationship Id="rId3" Type="http://schemas.openxmlformats.org/officeDocument/2006/relationships/image" Target="../media/image3.png"/><Relationship Id="rId7" Type="http://schemas.openxmlformats.org/officeDocument/2006/relationships/customXml" Target="../ink/ink151.xml"/><Relationship Id="rId2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50.xml"/><Relationship Id="rId10" Type="http://schemas.openxmlformats.org/officeDocument/2006/relationships/image" Target="../media/image18.png"/><Relationship Id="rId4" Type="http://schemas.openxmlformats.org/officeDocument/2006/relationships/customXml" Target="../ink/ink149.xml"/><Relationship Id="rId9" Type="http://schemas.openxmlformats.org/officeDocument/2006/relationships/customXml" Target="../ink/ink1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3" Type="http://schemas.openxmlformats.org/officeDocument/2006/relationships/image" Target="../media/image3.png"/><Relationship Id="rId7" Type="http://schemas.openxmlformats.org/officeDocument/2006/relationships/customXml" Target="../ink/ink158.xml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.xml"/><Relationship Id="rId5" Type="http://schemas.openxmlformats.org/officeDocument/2006/relationships/customXml" Target="../ink/ink156.xml"/><Relationship Id="rId4" Type="http://schemas.openxmlformats.org/officeDocument/2006/relationships/customXml" Target="../ink/ink1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.png"/><Relationship Id="rId7" Type="http://schemas.openxmlformats.org/officeDocument/2006/relationships/customXml" Target="../ink/ink12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customXml" Target="../ink/ink9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.xml"/><Relationship Id="rId18" Type="http://schemas.openxmlformats.org/officeDocument/2006/relationships/customXml" Target="../ink/ink174.xml"/><Relationship Id="rId26" Type="http://schemas.openxmlformats.org/officeDocument/2006/relationships/customXml" Target="../ink/ink182.xml"/><Relationship Id="rId39" Type="http://schemas.openxmlformats.org/officeDocument/2006/relationships/customXml" Target="../ink/ink194.xml"/><Relationship Id="rId21" Type="http://schemas.openxmlformats.org/officeDocument/2006/relationships/customXml" Target="../ink/ink177.xml"/><Relationship Id="rId34" Type="http://schemas.openxmlformats.org/officeDocument/2006/relationships/customXml" Target="../ink/ink190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72.xml"/><Relationship Id="rId20" Type="http://schemas.openxmlformats.org/officeDocument/2006/relationships/customXml" Target="../ink/ink176.xml"/><Relationship Id="rId29" Type="http://schemas.openxmlformats.org/officeDocument/2006/relationships/customXml" Target="../ink/ink185.xml"/><Relationship Id="rId41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1" Type="http://schemas.openxmlformats.org/officeDocument/2006/relationships/customXml" Target="../ink/ink167.xml"/><Relationship Id="rId24" Type="http://schemas.openxmlformats.org/officeDocument/2006/relationships/customXml" Target="../ink/ink180.xml"/><Relationship Id="rId32" Type="http://schemas.openxmlformats.org/officeDocument/2006/relationships/customXml" Target="../ink/ink188.xml"/><Relationship Id="rId37" Type="http://schemas.openxmlformats.org/officeDocument/2006/relationships/image" Target="../media/image340.png"/><Relationship Id="rId40" Type="http://schemas.openxmlformats.org/officeDocument/2006/relationships/customXml" Target="../ink/ink195.xml"/><Relationship Id="rId5" Type="http://schemas.openxmlformats.org/officeDocument/2006/relationships/customXml" Target="../ink/ink161.xml"/><Relationship Id="rId15" Type="http://schemas.openxmlformats.org/officeDocument/2006/relationships/customXml" Target="../ink/ink171.xml"/><Relationship Id="rId23" Type="http://schemas.openxmlformats.org/officeDocument/2006/relationships/customXml" Target="../ink/ink179.xml"/><Relationship Id="rId28" Type="http://schemas.openxmlformats.org/officeDocument/2006/relationships/customXml" Target="../ink/ink184.xml"/><Relationship Id="rId36" Type="http://schemas.openxmlformats.org/officeDocument/2006/relationships/customXml" Target="../ink/ink192.xml"/><Relationship Id="rId10" Type="http://schemas.openxmlformats.org/officeDocument/2006/relationships/customXml" Target="../ink/ink166.xml"/><Relationship Id="rId19" Type="http://schemas.openxmlformats.org/officeDocument/2006/relationships/customXml" Target="../ink/ink175.xml"/><Relationship Id="rId31" Type="http://schemas.openxmlformats.org/officeDocument/2006/relationships/customXml" Target="../ink/ink187.xml"/><Relationship Id="rId4" Type="http://schemas.openxmlformats.org/officeDocument/2006/relationships/image" Target="../media/image3.png"/><Relationship Id="rId9" Type="http://schemas.openxmlformats.org/officeDocument/2006/relationships/customXml" Target="../ink/ink165.xml"/><Relationship Id="rId14" Type="http://schemas.openxmlformats.org/officeDocument/2006/relationships/customXml" Target="../ink/ink170.xml"/><Relationship Id="rId22" Type="http://schemas.openxmlformats.org/officeDocument/2006/relationships/customXml" Target="../ink/ink178.xml"/><Relationship Id="rId27" Type="http://schemas.openxmlformats.org/officeDocument/2006/relationships/customXml" Target="../ink/ink183.xml"/><Relationship Id="rId30" Type="http://schemas.openxmlformats.org/officeDocument/2006/relationships/customXml" Target="../ink/ink186.xml"/><Relationship Id="rId35" Type="http://schemas.openxmlformats.org/officeDocument/2006/relationships/customXml" Target="../ink/ink191.xml"/><Relationship Id="rId8" Type="http://schemas.openxmlformats.org/officeDocument/2006/relationships/customXml" Target="../ink/ink164.xml"/><Relationship Id="rId3" Type="http://schemas.openxmlformats.org/officeDocument/2006/relationships/customXml" Target="../ink/ink160.xml"/><Relationship Id="rId12" Type="http://schemas.openxmlformats.org/officeDocument/2006/relationships/customXml" Target="../ink/ink168.xml"/><Relationship Id="rId17" Type="http://schemas.openxmlformats.org/officeDocument/2006/relationships/customXml" Target="../ink/ink173.xml"/><Relationship Id="rId25" Type="http://schemas.openxmlformats.org/officeDocument/2006/relationships/customXml" Target="../ink/ink181.xml"/><Relationship Id="rId33" Type="http://schemas.openxmlformats.org/officeDocument/2006/relationships/customXml" Target="../ink/ink189.xml"/><Relationship Id="rId38" Type="http://schemas.openxmlformats.org/officeDocument/2006/relationships/customXml" Target="../ink/ink193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9.xml"/><Relationship Id="rId21" Type="http://schemas.openxmlformats.org/officeDocument/2006/relationships/customXml" Target="../ink/ink214.xml"/><Relationship Id="rId42" Type="http://schemas.openxmlformats.org/officeDocument/2006/relationships/customXml" Target="../ink/ink234.xml"/><Relationship Id="rId47" Type="http://schemas.openxmlformats.org/officeDocument/2006/relationships/customXml" Target="../ink/ink239.xml"/><Relationship Id="rId63" Type="http://schemas.openxmlformats.org/officeDocument/2006/relationships/customXml" Target="../ink/ink255.xml"/><Relationship Id="rId68" Type="http://schemas.openxmlformats.org/officeDocument/2006/relationships/customXml" Target="../ink/ink260.xml"/><Relationship Id="rId16" Type="http://schemas.openxmlformats.org/officeDocument/2006/relationships/customXml" Target="../ink/ink209.xml"/><Relationship Id="rId11" Type="http://schemas.openxmlformats.org/officeDocument/2006/relationships/customXml" Target="../ink/ink204.xml"/><Relationship Id="rId24" Type="http://schemas.openxmlformats.org/officeDocument/2006/relationships/customXml" Target="../ink/ink217.xml"/><Relationship Id="rId32" Type="http://schemas.openxmlformats.org/officeDocument/2006/relationships/customXml" Target="../ink/ink225.xml"/><Relationship Id="rId37" Type="http://schemas.openxmlformats.org/officeDocument/2006/relationships/image" Target="../media/image340.png"/><Relationship Id="rId40" Type="http://schemas.openxmlformats.org/officeDocument/2006/relationships/customXml" Target="../ink/ink232.xml"/><Relationship Id="rId45" Type="http://schemas.openxmlformats.org/officeDocument/2006/relationships/customXml" Target="../ink/ink237.xml"/><Relationship Id="rId53" Type="http://schemas.openxmlformats.org/officeDocument/2006/relationships/customXml" Target="../ink/ink245.xml"/><Relationship Id="rId58" Type="http://schemas.openxmlformats.org/officeDocument/2006/relationships/customXml" Target="../ink/ink250.xml"/><Relationship Id="rId66" Type="http://schemas.openxmlformats.org/officeDocument/2006/relationships/customXml" Target="../ink/ink258.xml"/><Relationship Id="rId74" Type="http://schemas.openxmlformats.org/officeDocument/2006/relationships/customXml" Target="../ink/ink264.xml"/><Relationship Id="rId79" Type="http://schemas.openxmlformats.org/officeDocument/2006/relationships/customXml" Target="../ink/ink269.xml"/><Relationship Id="rId5" Type="http://schemas.openxmlformats.org/officeDocument/2006/relationships/customXml" Target="../ink/ink198.xml"/><Relationship Id="rId61" Type="http://schemas.openxmlformats.org/officeDocument/2006/relationships/customXml" Target="../ink/ink253.xml"/><Relationship Id="rId19" Type="http://schemas.openxmlformats.org/officeDocument/2006/relationships/customXml" Target="../ink/ink212.xml"/><Relationship Id="rId14" Type="http://schemas.openxmlformats.org/officeDocument/2006/relationships/customXml" Target="../ink/ink207.xml"/><Relationship Id="rId22" Type="http://schemas.openxmlformats.org/officeDocument/2006/relationships/customXml" Target="../ink/ink215.xml"/><Relationship Id="rId27" Type="http://schemas.openxmlformats.org/officeDocument/2006/relationships/customXml" Target="../ink/ink220.xml"/><Relationship Id="rId30" Type="http://schemas.openxmlformats.org/officeDocument/2006/relationships/customXml" Target="../ink/ink223.xml"/><Relationship Id="rId35" Type="http://schemas.openxmlformats.org/officeDocument/2006/relationships/customXml" Target="../ink/ink228.xml"/><Relationship Id="rId43" Type="http://schemas.openxmlformats.org/officeDocument/2006/relationships/customXml" Target="../ink/ink235.xml"/><Relationship Id="rId48" Type="http://schemas.openxmlformats.org/officeDocument/2006/relationships/customXml" Target="../ink/ink240.xml"/><Relationship Id="rId56" Type="http://schemas.openxmlformats.org/officeDocument/2006/relationships/customXml" Target="../ink/ink248.xml"/><Relationship Id="rId64" Type="http://schemas.openxmlformats.org/officeDocument/2006/relationships/customXml" Target="../ink/ink256.xml"/><Relationship Id="rId69" Type="http://schemas.openxmlformats.org/officeDocument/2006/relationships/customXml" Target="../ink/ink261.xml"/><Relationship Id="rId77" Type="http://schemas.openxmlformats.org/officeDocument/2006/relationships/customXml" Target="../ink/ink267.xml"/><Relationship Id="rId8" Type="http://schemas.openxmlformats.org/officeDocument/2006/relationships/customXml" Target="../ink/ink201.xml"/><Relationship Id="rId51" Type="http://schemas.openxmlformats.org/officeDocument/2006/relationships/customXml" Target="../ink/ink243.xml"/><Relationship Id="rId72" Type="http://schemas.openxmlformats.org/officeDocument/2006/relationships/customXml" Target="../ink/ink263.xml"/><Relationship Id="rId3" Type="http://schemas.openxmlformats.org/officeDocument/2006/relationships/customXml" Target="../ink/ink197.xml"/><Relationship Id="rId12" Type="http://schemas.openxmlformats.org/officeDocument/2006/relationships/customXml" Target="../ink/ink205.xml"/><Relationship Id="rId17" Type="http://schemas.openxmlformats.org/officeDocument/2006/relationships/customXml" Target="../ink/ink210.xml"/><Relationship Id="rId25" Type="http://schemas.openxmlformats.org/officeDocument/2006/relationships/customXml" Target="../ink/ink218.xml"/><Relationship Id="rId33" Type="http://schemas.openxmlformats.org/officeDocument/2006/relationships/customXml" Target="../ink/ink226.xml"/><Relationship Id="rId38" Type="http://schemas.openxmlformats.org/officeDocument/2006/relationships/customXml" Target="../ink/ink230.xml"/><Relationship Id="rId46" Type="http://schemas.openxmlformats.org/officeDocument/2006/relationships/customXml" Target="../ink/ink238.xml"/><Relationship Id="rId59" Type="http://schemas.openxmlformats.org/officeDocument/2006/relationships/customXml" Target="../ink/ink251.xml"/><Relationship Id="rId67" Type="http://schemas.openxmlformats.org/officeDocument/2006/relationships/customXml" Target="../ink/ink259.xml"/><Relationship Id="rId20" Type="http://schemas.openxmlformats.org/officeDocument/2006/relationships/customXml" Target="../ink/ink213.xml"/><Relationship Id="rId41" Type="http://schemas.openxmlformats.org/officeDocument/2006/relationships/customXml" Target="../ink/ink233.xml"/><Relationship Id="rId54" Type="http://schemas.openxmlformats.org/officeDocument/2006/relationships/customXml" Target="../ink/ink246.xml"/><Relationship Id="rId62" Type="http://schemas.openxmlformats.org/officeDocument/2006/relationships/customXml" Target="../ink/ink254.xml"/><Relationship Id="rId70" Type="http://schemas.openxmlformats.org/officeDocument/2006/relationships/customXml" Target="../ink/ink262.xml"/><Relationship Id="rId75" Type="http://schemas.openxmlformats.org/officeDocument/2006/relationships/customXml" Target="../ink/ink2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.xml"/><Relationship Id="rId15" Type="http://schemas.openxmlformats.org/officeDocument/2006/relationships/customXml" Target="../ink/ink208.xml"/><Relationship Id="rId23" Type="http://schemas.openxmlformats.org/officeDocument/2006/relationships/customXml" Target="../ink/ink216.xml"/><Relationship Id="rId28" Type="http://schemas.openxmlformats.org/officeDocument/2006/relationships/customXml" Target="../ink/ink221.xml"/><Relationship Id="rId36" Type="http://schemas.openxmlformats.org/officeDocument/2006/relationships/customXml" Target="../ink/ink229.xml"/><Relationship Id="rId49" Type="http://schemas.openxmlformats.org/officeDocument/2006/relationships/customXml" Target="../ink/ink241.xml"/><Relationship Id="rId57" Type="http://schemas.openxmlformats.org/officeDocument/2006/relationships/customXml" Target="../ink/ink249.xml"/><Relationship Id="rId10" Type="http://schemas.openxmlformats.org/officeDocument/2006/relationships/customXml" Target="../ink/ink203.xml"/><Relationship Id="rId31" Type="http://schemas.openxmlformats.org/officeDocument/2006/relationships/customXml" Target="../ink/ink224.xml"/><Relationship Id="rId44" Type="http://schemas.openxmlformats.org/officeDocument/2006/relationships/customXml" Target="../ink/ink236.xml"/><Relationship Id="rId52" Type="http://schemas.openxmlformats.org/officeDocument/2006/relationships/customXml" Target="../ink/ink244.xml"/><Relationship Id="rId60" Type="http://schemas.openxmlformats.org/officeDocument/2006/relationships/customXml" Target="../ink/ink252.xml"/><Relationship Id="rId65" Type="http://schemas.openxmlformats.org/officeDocument/2006/relationships/customXml" Target="../ink/ink257.xml"/><Relationship Id="rId73" Type="http://schemas.openxmlformats.org/officeDocument/2006/relationships/image" Target="../media/image350.png"/><Relationship Id="rId78" Type="http://schemas.openxmlformats.org/officeDocument/2006/relationships/customXml" Target="../ink/ink268.xml"/><Relationship Id="rId4" Type="http://schemas.openxmlformats.org/officeDocument/2006/relationships/image" Target="../media/image3.png"/><Relationship Id="rId9" Type="http://schemas.openxmlformats.org/officeDocument/2006/relationships/customXml" Target="../ink/ink202.xml"/><Relationship Id="rId13" Type="http://schemas.openxmlformats.org/officeDocument/2006/relationships/customXml" Target="../ink/ink206.xml"/><Relationship Id="rId18" Type="http://schemas.openxmlformats.org/officeDocument/2006/relationships/customXml" Target="../ink/ink211.xml"/><Relationship Id="rId39" Type="http://schemas.openxmlformats.org/officeDocument/2006/relationships/customXml" Target="../ink/ink231.xml"/><Relationship Id="rId34" Type="http://schemas.openxmlformats.org/officeDocument/2006/relationships/customXml" Target="../ink/ink227.xml"/><Relationship Id="rId50" Type="http://schemas.openxmlformats.org/officeDocument/2006/relationships/customXml" Target="../ink/ink242.xml"/><Relationship Id="rId55" Type="http://schemas.openxmlformats.org/officeDocument/2006/relationships/customXml" Target="../ink/ink247.xml"/><Relationship Id="rId76" Type="http://schemas.openxmlformats.org/officeDocument/2006/relationships/customXml" Target="../ink/ink266.xml"/><Relationship Id="rId7" Type="http://schemas.openxmlformats.org/officeDocument/2006/relationships/customXml" Target="../ink/ink200.xml"/><Relationship Id="rId71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2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3.png"/><Relationship Id="rId7" Type="http://schemas.openxmlformats.org/officeDocument/2006/relationships/customXml" Target="../ink/ink18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customXml" Target="../ink/ink16.xml"/><Relationship Id="rId4" Type="http://schemas.openxmlformats.org/officeDocument/2006/relationships/customXml" Target="../ink/ink15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9.xml"/><Relationship Id="rId18" Type="http://schemas.openxmlformats.org/officeDocument/2006/relationships/customXml" Target="../ink/ink284.xml"/><Relationship Id="rId26" Type="http://schemas.openxmlformats.org/officeDocument/2006/relationships/customXml" Target="../ink/ink292.xml"/><Relationship Id="rId39" Type="http://schemas.openxmlformats.org/officeDocument/2006/relationships/customXml" Target="../ink/ink304.xml"/><Relationship Id="rId21" Type="http://schemas.openxmlformats.org/officeDocument/2006/relationships/customXml" Target="../ink/ink287.xml"/><Relationship Id="rId34" Type="http://schemas.openxmlformats.org/officeDocument/2006/relationships/customXml" Target="../ink/ink300.xml"/><Relationship Id="rId42" Type="http://schemas.openxmlformats.org/officeDocument/2006/relationships/customXml" Target="../ink/ink307.xml"/><Relationship Id="rId47" Type="http://schemas.openxmlformats.org/officeDocument/2006/relationships/customXml" Target="../ink/ink312.xml"/><Relationship Id="rId50" Type="http://schemas.openxmlformats.org/officeDocument/2006/relationships/customXml" Target="../ink/ink314.xml"/><Relationship Id="rId7" Type="http://schemas.openxmlformats.org/officeDocument/2006/relationships/customXml" Target="../ink/ink273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282.xml"/><Relationship Id="rId29" Type="http://schemas.openxmlformats.org/officeDocument/2006/relationships/customXml" Target="../ink/ink295.xml"/><Relationship Id="rId11" Type="http://schemas.openxmlformats.org/officeDocument/2006/relationships/customXml" Target="../ink/ink277.xml"/><Relationship Id="rId24" Type="http://schemas.openxmlformats.org/officeDocument/2006/relationships/customXml" Target="../ink/ink290.xml"/><Relationship Id="rId32" Type="http://schemas.openxmlformats.org/officeDocument/2006/relationships/customXml" Target="../ink/ink298.xml"/><Relationship Id="rId37" Type="http://schemas.openxmlformats.org/officeDocument/2006/relationships/image" Target="../media/image340.png"/><Relationship Id="rId40" Type="http://schemas.openxmlformats.org/officeDocument/2006/relationships/customXml" Target="../ink/ink305.xml"/><Relationship Id="rId45" Type="http://schemas.openxmlformats.org/officeDocument/2006/relationships/customXml" Target="../ink/ink310.xml"/><Relationship Id="rId5" Type="http://schemas.openxmlformats.org/officeDocument/2006/relationships/customXml" Target="../ink/ink271.xml"/><Relationship Id="rId15" Type="http://schemas.openxmlformats.org/officeDocument/2006/relationships/customXml" Target="../ink/ink281.xml"/><Relationship Id="rId23" Type="http://schemas.openxmlformats.org/officeDocument/2006/relationships/customXml" Target="../ink/ink289.xml"/><Relationship Id="rId28" Type="http://schemas.openxmlformats.org/officeDocument/2006/relationships/customXml" Target="../ink/ink294.xml"/><Relationship Id="rId36" Type="http://schemas.openxmlformats.org/officeDocument/2006/relationships/customXml" Target="../ink/ink302.xml"/><Relationship Id="rId49" Type="http://schemas.openxmlformats.org/officeDocument/2006/relationships/image" Target="../media/image360.png"/><Relationship Id="rId10" Type="http://schemas.openxmlformats.org/officeDocument/2006/relationships/customXml" Target="../ink/ink276.xml"/><Relationship Id="rId19" Type="http://schemas.openxmlformats.org/officeDocument/2006/relationships/customXml" Target="../ink/ink285.xml"/><Relationship Id="rId31" Type="http://schemas.openxmlformats.org/officeDocument/2006/relationships/customXml" Target="../ink/ink297.xml"/><Relationship Id="rId44" Type="http://schemas.openxmlformats.org/officeDocument/2006/relationships/customXml" Target="../ink/ink309.xml"/><Relationship Id="rId4" Type="http://schemas.openxmlformats.org/officeDocument/2006/relationships/image" Target="../media/image3.png"/><Relationship Id="rId9" Type="http://schemas.openxmlformats.org/officeDocument/2006/relationships/customXml" Target="../ink/ink275.xml"/><Relationship Id="rId14" Type="http://schemas.openxmlformats.org/officeDocument/2006/relationships/customXml" Target="../ink/ink280.xml"/><Relationship Id="rId22" Type="http://schemas.openxmlformats.org/officeDocument/2006/relationships/customXml" Target="../ink/ink288.xml"/><Relationship Id="rId27" Type="http://schemas.openxmlformats.org/officeDocument/2006/relationships/customXml" Target="../ink/ink293.xml"/><Relationship Id="rId30" Type="http://schemas.openxmlformats.org/officeDocument/2006/relationships/customXml" Target="../ink/ink296.xml"/><Relationship Id="rId35" Type="http://schemas.openxmlformats.org/officeDocument/2006/relationships/customXml" Target="../ink/ink301.xml"/><Relationship Id="rId43" Type="http://schemas.openxmlformats.org/officeDocument/2006/relationships/customXml" Target="../ink/ink308.xml"/><Relationship Id="rId48" Type="http://schemas.openxmlformats.org/officeDocument/2006/relationships/customXml" Target="../ink/ink313.xml"/><Relationship Id="rId8" Type="http://schemas.openxmlformats.org/officeDocument/2006/relationships/customXml" Target="../ink/ink274.xml"/><Relationship Id="rId51" Type="http://schemas.openxmlformats.org/officeDocument/2006/relationships/image" Target="../media/image370.png"/><Relationship Id="rId3" Type="http://schemas.openxmlformats.org/officeDocument/2006/relationships/customXml" Target="../ink/ink270.xml"/><Relationship Id="rId12" Type="http://schemas.openxmlformats.org/officeDocument/2006/relationships/customXml" Target="../ink/ink278.xml"/><Relationship Id="rId17" Type="http://schemas.openxmlformats.org/officeDocument/2006/relationships/customXml" Target="../ink/ink283.xml"/><Relationship Id="rId25" Type="http://schemas.openxmlformats.org/officeDocument/2006/relationships/customXml" Target="../ink/ink291.xml"/><Relationship Id="rId33" Type="http://schemas.openxmlformats.org/officeDocument/2006/relationships/customXml" Target="../ink/ink299.xml"/><Relationship Id="rId38" Type="http://schemas.openxmlformats.org/officeDocument/2006/relationships/customXml" Target="../ink/ink303.xml"/><Relationship Id="rId46" Type="http://schemas.openxmlformats.org/officeDocument/2006/relationships/customXml" Target="../ink/ink311.xml"/><Relationship Id="rId20" Type="http://schemas.openxmlformats.org/officeDocument/2006/relationships/customXml" Target="../ink/ink286.xml"/><Relationship Id="rId41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5.xml"/><Relationship Id="rId18" Type="http://schemas.openxmlformats.org/officeDocument/2006/relationships/customXml" Target="../ink/ink330.xml"/><Relationship Id="rId26" Type="http://schemas.openxmlformats.org/officeDocument/2006/relationships/customXml" Target="../ink/ink338.xml"/><Relationship Id="rId39" Type="http://schemas.openxmlformats.org/officeDocument/2006/relationships/customXml" Target="../ink/ink350.xml"/><Relationship Id="rId21" Type="http://schemas.openxmlformats.org/officeDocument/2006/relationships/customXml" Target="../ink/ink333.xml"/><Relationship Id="rId34" Type="http://schemas.openxmlformats.org/officeDocument/2006/relationships/customXml" Target="../ink/ink346.xml"/><Relationship Id="rId42" Type="http://schemas.openxmlformats.org/officeDocument/2006/relationships/customXml" Target="../ink/ink353.xml"/><Relationship Id="rId47" Type="http://schemas.openxmlformats.org/officeDocument/2006/relationships/customXml" Target="../ink/ink356.xml"/><Relationship Id="rId7" Type="http://schemas.openxmlformats.org/officeDocument/2006/relationships/customXml" Target="../ink/ink319.xml"/><Relationship Id="rId2" Type="http://schemas.openxmlformats.org/officeDocument/2006/relationships/customXml" Target="../ink/ink315.xml"/><Relationship Id="rId16" Type="http://schemas.openxmlformats.org/officeDocument/2006/relationships/customXml" Target="../ink/ink328.xml"/><Relationship Id="rId29" Type="http://schemas.openxmlformats.org/officeDocument/2006/relationships/customXml" Target="../ink/ink3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8.xml"/><Relationship Id="rId11" Type="http://schemas.openxmlformats.org/officeDocument/2006/relationships/customXml" Target="../ink/ink323.xml"/><Relationship Id="rId24" Type="http://schemas.openxmlformats.org/officeDocument/2006/relationships/customXml" Target="../ink/ink336.xml"/><Relationship Id="rId32" Type="http://schemas.openxmlformats.org/officeDocument/2006/relationships/customXml" Target="../ink/ink344.xml"/><Relationship Id="rId37" Type="http://schemas.openxmlformats.org/officeDocument/2006/relationships/customXml" Target="../ink/ink348.xml"/><Relationship Id="rId40" Type="http://schemas.openxmlformats.org/officeDocument/2006/relationships/customXml" Target="../ink/ink351.xml"/><Relationship Id="rId45" Type="http://schemas.openxmlformats.org/officeDocument/2006/relationships/customXml" Target="../ink/ink355.xml"/><Relationship Id="rId5" Type="http://schemas.openxmlformats.org/officeDocument/2006/relationships/customXml" Target="../ink/ink317.xml"/><Relationship Id="rId15" Type="http://schemas.openxmlformats.org/officeDocument/2006/relationships/customXml" Target="../ink/ink327.xml"/><Relationship Id="rId23" Type="http://schemas.openxmlformats.org/officeDocument/2006/relationships/customXml" Target="../ink/ink335.xml"/><Relationship Id="rId28" Type="http://schemas.openxmlformats.org/officeDocument/2006/relationships/customXml" Target="../ink/ink340.xml"/><Relationship Id="rId36" Type="http://schemas.openxmlformats.org/officeDocument/2006/relationships/image" Target="../media/image340.png"/><Relationship Id="rId10" Type="http://schemas.openxmlformats.org/officeDocument/2006/relationships/customXml" Target="../ink/ink322.xml"/><Relationship Id="rId19" Type="http://schemas.openxmlformats.org/officeDocument/2006/relationships/customXml" Target="../ink/ink331.xml"/><Relationship Id="rId31" Type="http://schemas.openxmlformats.org/officeDocument/2006/relationships/customXml" Target="../ink/ink343.xml"/><Relationship Id="rId44" Type="http://schemas.openxmlformats.org/officeDocument/2006/relationships/image" Target="../media/image381.png"/><Relationship Id="rId4" Type="http://schemas.openxmlformats.org/officeDocument/2006/relationships/customXml" Target="../ink/ink316.xml"/><Relationship Id="rId9" Type="http://schemas.openxmlformats.org/officeDocument/2006/relationships/customXml" Target="../ink/ink321.xml"/><Relationship Id="rId14" Type="http://schemas.openxmlformats.org/officeDocument/2006/relationships/customXml" Target="../ink/ink326.xml"/><Relationship Id="rId22" Type="http://schemas.openxmlformats.org/officeDocument/2006/relationships/customXml" Target="../ink/ink334.xml"/><Relationship Id="rId27" Type="http://schemas.openxmlformats.org/officeDocument/2006/relationships/customXml" Target="../ink/ink339.xml"/><Relationship Id="rId30" Type="http://schemas.openxmlformats.org/officeDocument/2006/relationships/customXml" Target="../ink/ink342.xml"/><Relationship Id="rId35" Type="http://schemas.openxmlformats.org/officeDocument/2006/relationships/customXml" Target="../ink/ink347.xml"/><Relationship Id="rId43" Type="http://schemas.openxmlformats.org/officeDocument/2006/relationships/customXml" Target="../ink/ink354.xml"/><Relationship Id="rId8" Type="http://schemas.openxmlformats.org/officeDocument/2006/relationships/customXml" Target="../ink/ink320.xml"/><Relationship Id="rId3" Type="http://schemas.openxmlformats.org/officeDocument/2006/relationships/image" Target="../media/image3.png"/><Relationship Id="rId12" Type="http://schemas.openxmlformats.org/officeDocument/2006/relationships/customXml" Target="../ink/ink324.xml"/><Relationship Id="rId17" Type="http://schemas.openxmlformats.org/officeDocument/2006/relationships/customXml" Target="../ink/ink329.xml"/><Relationship Id="rId25" Type="http://schemas.openxmlformats.org/officeDocument/2006/relationships/customXml" Target="../ink/ink337.xml"/><Relationship Id="rId33" Type="http://schemas.openxmlformats.org/officeDocument/2006/relationships/customXml" Target="../ink/ink345.xml"/><Relationship Id="rId38" Type="http://schemas.openxmlformats.org/officeDocument/2006/relationships/customXml" Target="../ink/ink349.xml"/><Relationship Id="rId46" Type="http://schemas.openxmlformats.org/officeDocument/2006/relationships/image" Target="../media/image39.png"/><Relationship Id="rId20" Type="http://schemas.openxmlformats.org/officeDocument/2006/relationships/customXml" Target="../ink/ink332.xml"/><Relationship Id="rId41" Type="http://schemas.openxmlformats.org/officeDocument/2006/relationships/customXml" Target="../ink/ink352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6.xml"/><Relationship Id="rId18" Type="http://schemas.openxmlformats.org/officeDocument/2006/relationships/customXml" Target="../ink/ink371.xml"/><Relationship Id="rId26" Type="http://schemas.openxmlformats.org/officeDocument/2006/relationships/customXml" Target="../ink/ink379.xml"/><Relationship Id="rId39" Type="http://schemas.openxmlformats.org/officeDocument/2006/relationships/customXml" Target="../ink/ink391.xml"/><Relationship Id="rId21" Type="http://schemas.openxmlformats.org/officeDocument/2006/relationships/customXml" Target="../ink/ink374.xml"/><Relationship Id="rId34" Type="http://schemas.openxmlformats.org/officeDocument/2006/relationships/customXml" Target="../ink/ink387.xml"/><Relationship Id="rId42" Type="http://schemas.openxmlformats.org/officeDocument/2006/relationships/customXml" Target="../ink/ink394.xml"/><Relationship Id="rId47" Type="http://schemas.openxmlformats.org/officeDocument/2006/relationships/customXml" Target="../ink/ink398.xml"/><Relationship Id="rId7" Type="http://schemas.openxmlformats.org/officeDocument/2006/relationships/customXml" Target="../ink/ink360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69.xml"/><Relationship Id="rId29" Type="http://schemas.openxmlformats.org/officeDocument/2006/relationships/customXml" Target="../ink/ink3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9.xml"/><Relationship Id="rId11" Type="http://schemas.openxmlformats.org/officeDocument/2006/relationships/customXml" Target="../ink/ink364.xml"/><Relationship Id="rId24" Type="http://schemas.openxmlformats.org/officeDocument/2006/relationships/customXml" Target="../ink/ink377.xml"/><Relationship Id="rId32" Type="http://schemas.openxmlformats.org/officeDocument/2006/relationships/customXml" Target="../ink/ink385.xml"/><Relationship Id="rId37" Type="http://schemas.openxmlformats.org/officeDocument/2006/relationships/image" Target="../media/image340.png"/><Relationship Id="rId40" Type="http://schemas.openxmlformats.org/officeDocument/2006/relationships/customXml" Target="../ink/ink392.xml"/><Relationship Id="rId45" Type="http://schemas.openxmlformats.org/officeDocument/2006/relationships/image" Target="../media/image40.png"/><Relationship Id="rId5" Type="http://schemas.openxmlformats.org/officeDocument/2006/relationships/customXml" Target="../ink/ink358.xml"/><Relationship Id="rId15" Type="http://schemas.openxmlformats.org/officeDocument/2006/relationships/customXml" Target="../ink/ink368.xml"/><Relationship Id="rId23" Type="http://schemas.openxmlformats.org/officeDocument/2006/relationships/customXml" Target="../ink/ink376.xml"/><Relationship Id="rId28" Type="http://schemas.openxmlformats.org/officeDocument/2006/relationships/customXml" Target="../ink/ink381.xml"/><Relationship Id="rId36" Type="http://schemas.openxmlformats.org/officeDocument/2006/relationships/customXml" Target="../ink/ink389.xml"/><Relationship Id="rId10" Type="http://schemas.openxmlformats.org/officeDocument/2006/relationships/customXml" Target="../ink/ink363.xml"/><Relationship Id="rId19" Type="http://schemas.openxmlformats.org/officeDocument/2006/relationships/customXml" Target="../ink/ink372.xml"/><Relationship Id="rId31" Type="http://schemas.openxmlformats.org/officeDocument/2006/relationships/customXml" Target="../ink/ink384.xml"/><Relationship Id="rId44" Type="http://schemas.openxmlformats.org/officeDocument/2006/relationships/customXml" Target="../ink/ink396.xml"/><Relationship Id="rId4" Type="http://schemas.openxmlformats.org/officeDocument/2006/relationships/image" Target="../media/image3.png"/><Relationship Id="rId9" Type="http://schemas.openxmlformats.org/officeDocument/2006/relationships/customXml" Target="../ink/ink362.xml"/><Relationship Id="rId14" Type="http://schemas.openxmlformats.org/officeDocument/2006/relationships/customXml" Target="../ink/ink367.xml"/><Relationship Id="rId22" Type="http://schemas.openxmlformats.org/officeDocument/2006/relationships/customXml" Target="../ink/ink375.xml"/><Relationship Id="rId27" Type="http://schemas.openxmlformats.org/officeDocument/2006/relationships/customXml" Target="../ink/ink380.xml"/><Relationship Id="rId30" Type="http://schemas.openxmlformats.org/officeDocument/2006/relationships/customXml" Target="../ink/ink383.xml"/><Relationship Id="rId35" Type="http://schemas.openxmlformats.org/officeDocument/2006/relationships/customXml" Target="../ink/ink388.xml"/><Relationship Id="rId43" Type="http://schemas.openxmlformats.org/officeDocument/2006/relationships/customXml" Target="../ink/ink395.xml"/><Relationship Id="rId8" Type="http://schemas.openxmlformats.org/officeDocument/2006/relationships/customXml" Target="../ink/ink361.xml"/><Relationship Id="rId3" Type="http://schemas.openxmlformats.org/officeDocument/2006/relationships/customXml" Target="../ink/ink357.xml"/><Relationship Id="rId12" Type="http://schemas.openxmlformats.org/officeDocument/2006/relationships/customXml" Target="../ink/ink365.xml"/><Relationship Id="rId17" Type="http://schemas.openxmlformats.org/officeDocument/2006/relationships/customXml" Target="../ink/ink370.xml"/><Relationship Id="rId25" Type="http://schemas.openxmlformats.org/officeDocument/2006/relationships/customXml" Target="../ink/ink378.xml"/><Relationship Id="rId33" Type="http://schemas.openxmlformats.org/officeDocument/2006/relationships/customXml" Target="../ink/ink386.xml"/><Relationship Id="rId38" Type="http://schemas.openxmlformats.org/officeDocument/2006/relationships/customXml" Target="../ink/ink390.xml"/><Relationship Id="rId46" Type="http://schemas.openxmlformats.org/officeDocument/2006/relationships/customXml" Target="../ink/ink397.xml"/><Relationship Id="rId20" Type="http://schemas.openxmlformats.org/officeDocument/2006/relationships/customXml" Target="../ink/ink373.xml"/><Relationship Id="rId41" Type="http://schemas.openxmlformats.org/officeDocument/2006/relationships/customXml" Target="../ink/ink39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399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01.xml"/><Relationship Id="rId4" Type="http://schemas.openxmlformats.org/officeDocument/2006/relationships/customXml" Target="../ink/ink40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40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04.xml"/><Relationship Id="rId4" Type="http://schemas.openxmlformats.org/officeDocument/2006/relationships/customXml" Target="../ink/ink40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3" Type="http://schemas.openxmlformats.org/officeDocument/2006/relationships/image" Target="../media/image380.png"/><Relationship Id="rId7" Type="http://schemas.openxmlformats.org/officeDocument/2006/relationships/image" Target="../media/image3.png"/><Relationship Id="rId2" Type="http://schemas.openxmlformats.org/officeDocument/2006/relationships/customXml" Target="../ink/ink4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8.xml"/><Relationship Id="rId5" Type="http://schemas.openxmlformats.org/officeDocument/2006/relationships/customXml" Target="../ink/ink407.xml"/><Relationship Id="rId4" Type="http://schemas.openxmlformats.org/officeDocument/2006/relationships/customXml" Target="../ink/ink406.xml"/><Relationship Id="rId9" Type="http://schemas.openxmlformats.org/officeDocument/2006/relationships/customXml" Target="../ink/ink4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5.xml"/><Relationship Id="rId13" Type="http://schemas.openxmlformats.org/officeDocument/2006/relationships/customXml" Target="../ink/ink420.xml"/><Relationship Id="rId3" Type="http://schemas.openxmlformats.org/officeDocument/2006/relationships/image" Target="../media/image340.png"/><Relationship Id="rId7" Type="http://schemas.openxmlformats.org/officeDocument/2006/relationships/customXml" Target="../ink/ink414.xml"/><Relationship Id="rId12" Type="http://schemas.openxmlformats.org/officeDocument/2006/relationships/customXml" Target="../ink/ink419.xml"/><Relationship Id="rId17" Type="http://schemas.openxmlformats.org/officeDocument/2006/relationships/customXml" Target="../ink/ink423.xml"/><Relationship Id="rId2" Type="http://schemas.openxmlformats.org/officeDocument/2006/relationships/customXml" Target="../ink/ink411.xml"/><Relationship Id="rId16" Type="http://schemas.openxmlformats.org/officeDocument/2006/relationships/customXml" Target="../ink/ink4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3.xml"/><Relationship Id="rId11" Type="http://schemas.openxmlformats.org/officeDocument/2006/relationships/customXml" Target="../ink/ink418.xml"/><Relationship Id="rId5" Type="http://schemas.openxmlformats.org/officeDocument/2006/relationships/image" Target="../media/image3.png"/><Relationship Id="rId15" Type="http://schemas.openxmlformats.org/officeDocument/2006/relationships/customXml" Target="../ink/ink421.xml"/><Relationship Id="rId10" Type="http://schemas.openxmlformats.org/officeDocument/2006/relationships/customXml" Target="../ink/ink417.xml"/><Relationship Id="rId4" Type="http://schemas.openxmlformats.org/officeDocument/2006/relationships/customXml" Target="../ink/ink412.xml"/><Relationship Id="rId9" Type="http://schemas.openxmlformats.org/officeDocument/2006/relationships/customXml" Target="../ink/ink416.xml"/><Relationship Id="rId1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2.xml"/><Relationship Id="rId4" Type="http://schemas.openxmlformats.org/officeDocument/2006/relationships/customXml" Target="../ink/ink2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8.xml"/><Relationship Id="rId13" Type="http://schemas.openxmlformats.org/officeDocument/2006/relationships/customXml" Target="../ink/ink433.xml"/><Relationship Id="rId18" Type="http://schemas.openxmlformats.org/officeDocument/2006/relationships/customXml" Target="../ink/ink437.xml"/><Relationship Id="rId26" Type="http://schemas.openxmlformats.org/officeDocument/2006/relationships/customXml" Target="../ink/ink444.xml"/><Relationship Id="rId3" Type="http://schemas.openxmlformats.org/officeDocument/2006/relationships/image" Target="../media/image340.png"/><Relationship Id="rId21" Type="http://schemas.openxmlformats.org/officeDocument/2006/relationships/customXml" Target="../ink/ink440.xml"/><Relationship Id="rId7" Type="http://schemas.openxmlformats.org/officeDocument/2006/relationships/customXml" Target="../ink/ink427.xml"/><Relationship Id="rId12" Type="http://schemas.openxmlformats.org/officeDocument/2006/relationships/customXml" Target="../ink/ink432.xml"/><Relationship Id="rId17" Type="http://schemas.openxmlformats.org/officeDocument/2006/relationships/customXml" Target="../ink/ink436.xml"/><Relationship Id="rId25" Type="http://schemas.openxmlformats.org/officeDocument/2006/relationships/image" Target="../media/image4.png"/><Relationship Id="rId2" Type="http://schemas.openxmlformats.org/officeDocument/2006/relationships/customXml" Target="../ink/ink424.xml"/><Relationship Id="rId16" Type="http://schemas.openxmlformats.org/officeDocument/2006/relationships/customXml" Target="../ink/ink435.xml"/><Relationship Id="rId20" Type="http://schemas.openxmlformats.org/officeDocument/2006/relationships/customXml" Target="../ink/ink439.xml"/><Relationship Id="rId29" Type="http://schemas.openxmlformats.org/officeDocument/2006/relationships/customXml" Target="../ink/ink4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6.xml"/><Relationship Id="rId11" Type="http://schemas.openxmlformats.org/officeDocument/2006/relationships/customXml" Target="../ink/ink431.xml"/><Relationship Id="rId24" Type="http://schemas.openxmlformats.org/officeDocument/2006/relationships/customXml" Target="../ink/ink443.xml"/><Relationship Id="rId5" Type="http://schemas.openxmlformats.org/officeDocument/2006/relationships/image" Target="../media/image3.png"/><Relationship Id="rId15" Type="http://schemas.openxmlformats.org/officeDocument/2006/relationships/customXml" Target="../ink/ink434.xml"/><Relationship Id="rId23" Type="http://schemas.openxmlformats.org/officeDocument/2006/relationships/customXml" Target="../ink/ink442.xml"/><Relationship Id="rId28" Type="http://schemas.openxmlformats.org/officeDocument/2006/relationships/customXml" Target="../ink/ink446.xml"/><Relationship Id="rId10" Type="http://schemas.openxmlformats.org/officeDocument/2006/relationships/customXml" Target="../ink/ink430.xml"/><Relationship Id="rId19" Type="http://schemas.openxmlformats.org/officeDocument/2006/relationships/customXml" Target="../ink/ink438.xml"/><Relationship Id="rId4" Type="http://schemas.openxmlformats.org/officeDocument/2006/relationships/customXml" Target="../ink/ink425.xml"/><Relationship Id="rId9" Type="http://schemas.openxmlformats.org/officeDocument/2006/relationships/customXml" Target="../ink/ink429.xml"/><Relationship Id="rId14" Type="http://schemas.openxmlformats.org/officeDocument/2006/relationships/image" Target="../media/image380.png"/><Relationship Id="rId22" Type="http://schemas.openxmlformats.org/officeDocument/2006/relationships/customXml" Target="../ink/ink441.xml"/><Relationship Id="rId27" Type="http://schemas.openxmlformats.org/officeDocument/2006/relationships/customXml" Target="../ink/ink445.xml"/><Relationship Id="rId30" Type="http://schemas.openxmlformats.org/officeDocument/2006/relationships/customXml" Target="../ink/ink44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2.xml"/><Relationship Id="rId13" Type="http://schemas.openxmlformats.org/officeDocument/2006/relationships/customXml" Target="../ink/ink457.xml"/><Relationship Id="rId18" Type="http://schemas.openxmlformats.org/officeDocument/2006/relationships/customXml" Target="../ink/ink461.xml"/><Relationship Id="rId26" Type="http://schemas.openxmlformats.org/officeDocument/2006/relationships/customXml" Target="../ink/ink467.xml"/><Relationship Id="rId3" Type="http://schemas.openxmlformats.org/officeDocument/2006/relationships/customXml" Target="../ink/ink449.xml"/><Relationship Id="rId21" Type="http://schemas.openxmlformats.org/officeDocument/2006/relationships/image" Target="../media/image4.png"/><Relationship Id="rId7" Type="http://schemas.openxmlformats.org/officeDocument/2006/relationships/customXml" Target="../ink/ink451.xml"/><Relationship Id="rId12" Type="http://schemas.openxmlformats.org/officeDocument/2006/relationships/customXml" Target="../ink/ink456.xml"/><Relationship Id="rId17" Type="http://schemas.openxmlformats.org/officeDocument/2006/relationships/customXml" Target="../ink/ink460.xml"/><Relationship Id="rId25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59.xml"/><Relationship Id="rId20" Type="http://schemas.openxmlformats.org/officeDocument/2006/relationships/customXml" Target="../ink/ink4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455.xml"/><Relationship Id="rId24" Type="http://schemas.openxmlformats.org/officeDocument/2006/relationships/customXml" Target="../ink/ink466.xml"/><Relationship Id="rId5" Type="http://schemas.openxmlformats.org/officeDocument/2006/relationships/customXml" Target="../ink/ink450.xml"/><Relationship Id="rId15" Type="http://schemas.openxmlformats.org/officeDocument/2006/relationships/image" Target="../media/image380.png"/><Relationship Id="rId23" Type="http://schemas.openxmlformats.org/officeDocument/2006/relationships/customXml" Target="../ink/ink465.xml"/><Relationship Id="rId10" Type="http://schemas.openxmlformats.org/officeDocument/2006/relationships/customXml" Target="../ink/ink454.xml"/><Relationship Id="rId19" Type="http://schemas.openxmlformats.org/officeDocument/2006/relationships/customXml" Target="../ink/ink462.xml"/><Relationship Id="rId4" Type="http://schemas.openxmlformats.org/officeDocument/2006/relationships/image" Target="../media/image340.png"/><Relationship Id="rId9" Type="http://schemas.openxmlformats.org/officeDocument/2006/relationships/customXml" Target="../ink/ink453.xml"/><Relationship Id="rId14" Type="http://schemas.openxmlformats.org/officeDocument/2006/relationships/customXml" Target="../ink/ink458.xml"/><Relationship Id="rId22" Type="http://schemas.openxmlformats.org/officeDocument/2006/relationships/customXml" Target="../ink/ink464.xml"/><Relationship Id="rId27" Type="http://schemas.openxmlformats.org/officeDocument/2006/relationships/image" Target="../media/image40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2.xml"/><Relationship Id="rId13" Type="http://schemas.openxmlformats.org/officeDocument/2006/relationships/customXml" Target="../ink/ink477.xml"/><Relationship Id="rId18" Type="http://schemas.openxmlformats.org/officeDocument/2006/relationships/customXml" Target="../ink/ink481.xml"/><Relationship Id="rId3" Type="http://schemas.openxmlformats.org/officeDocument/2006/relationships/image" Target="../media/image340.png"/><Relationship Id="rId21" Type="http://schemas.openxmlformats.org/officeDocument/2006/relationships/customXml" Target="../ink/ink484.xml"/><Relationship Id="rId7" Type="http://schemas.openxmlformats.org/officeDocument/2006/relationships/customXml" Target="../ink/ink471.xml"/><Relationship Id="rId12" Type="http://schemas.openxmlformats.org/officeDocument/2006/relationships/customXml" Target="../ink/ink476.xml"/><Relationship Id="rId17" Type="http://schemas.openxmlformats.org/officeDocument/2006/relationships/customXml" Target="../ink/ink480.xml"/><Relationship Id="rId2" Type="http://schemas.openxmlformats.org/officeDocument/2006/relationships/customXml" Target="../ink/ink468.xml"/><Relationship Id="rId16" Type="http://schemas.openxmlformats.org/officeDocument/2006/relationships/customXml" Target="../ink/ink479.xml"/><Relationship Id="rId20" Type="http://schemas.openxmlformats.org/officeDocument/2006/relationships/customXml" Target="../ink/ink4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0.xml"/><Relationship Id="rId11" Type="http://schemas.openxmlformats.org/officeDocument/2006/relationships/customXml" Target="../ink/ink475.xml"/><Relationship Id="rId5" Type="http://schemas.openxmlformats.org/officeDocument/2006/relationships/image" Target="../media/image3.png"/><Relationship Id="rId15" Type="http://schemas.openxmlformats.org/officeDocument/2006/relationships/customXml" Target="../ink/ink478.xml"/><Relationship Id="rId10" Type="http://schemas.openxmlformats.org/officeDocument/2006/relationships/customXml" Target="../ink/ink474.xml"/><Relationship Id="rId19" Type="http://schemas.openxmlformats.org/officeDocument/2006/relationships/customXml" Target="../ink/ink482.xml"/><Relationship Id="rId4" Type="http://schemas.openxmlformats.org/officeDocument/2006/relationships/customXml" Target="../ink/ink469.xml"/><Relationship Id="rId9" Type="http://schemas.openxmlformats.org/officeDocument/2006/relationships/customXml" Target="../ink/ink473.xml"/><Relationship Id="rId14" Type="http://schemas.openxmlformats.org/officeDocument/2006/relationships/image" Target="../media/image380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4.xml"/><Relationship Id="rId18" Type="http://schemas.openxmlformats.org/officeDocument/2006/relationships/customXml" Target="../ink/ink499.xml"/><Relationship Id="rId26" Type="http://schemas.openxmlformats.org/officeDocument/2006/relationships/customXml" Target="../ink/ink506.xml"/><Relationship Id="rId3" Type="http://schemas.openxmlformats.org/officeDocument/2006/relationships/image" Target="../media/image340.png"/><Relationship Id="rId21" Type="http://schemas.openxmlformats.org/officeDocument/2006/relationships/image" Target="../media/image380.png"/><Relationship Id="rId34" Type="http://schemas.openxmlformats.org/officeDocument/2006/relationships/customXml" Target="../ink/ink514.xml"/><Relationship Id="rId7" Type="http://schemas.openxmlformats.org/officeDocument/2006/relationships/customXml" Target="../ink/ink488.xml"/><Relationship Id="rId12" Type="http://schemas.openxmlformats.org/officeDocument/2006/relationships/customXml" Target="../ink/ink493.xml"/><Relationship Id="rId17" Type="http://schemas.openxmlformats.org/officeDocument/2006/relationships/customXml" Target="../ink/ink498.xml"/><Relationship Id="rId25" Type="http://schemas.openxmlformats.org/officeDocument/2006/relationships/customXml" Target="../ink/ink505.xml"/><Relationship Id="rId33" Type="http://schemas.openxmlformats.org/officeDocument/2006/relationships/customXml" Target="../ink/ink513.xml"/><Relationship Id="rId2" Type="http://schemas.openxmlformats.org/officeDocument/2006/relationships/customXml" Target="../ink/ink485.xml"/><Relationship Id="rId16" Type="http://schemas.openxmlformats.org/officeDocument/2006/relationships/customXml" Target="../ink/ink497.xml"/><Relationship Id="rId20" Type="http://schemas.openxmlformats.org/officeDocument/2006/relationships/customXml" Target="../ink/ink501.xml"/><Relationship Id="rId29" Type="http://schemas.openxmlformats.org/officeDocument/2006/relationships/customXml" Target="../ink/ink5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7.xml"/><Relationship Id="rId11" Type="http://schemas.openxmlformats.org/officeDocument/2006/relationships/customXml" Target="../ink/ink492.xml"/><Relationship Id="rId24" Type="http://schemas.openxmlformats.org/officeDocument/2006/relationships/customXml" Target="../ink/ink504.xml"/><Relationship Id="rId32" Type="http://schemas.openxmlformats.org/officeDocument/2006/relationships/customXml" Target="../ink/ink512.xml"/><Relationship Id="rId5" Type="http://schemas.openxmlformats.org/officeDocument/2006/relationships/image" Target="../media/image3.png"/><Relationship Id="rId15" Type="http://schemas.openxmlformats.org/officeDocument/2006/relationships/customXml" Target="../ink/ink496.xml"/><Relationship Id="rId23" Type="http://schemas.openxmlformats.org/officeDocument/2006/relationships/customXml" Target="../ink/ink503.xml"/><Relationship Id="rId28" Type="http://schemas.openxmlformats.org/officeDocument/2006/relationships/customXml" Target="../ink/ink508.xml"/><Relationship Id="rId10" Type="http://schemas.openxmlformats.org/officeDocument/2006/relationships/customXml" Target="../ink/ink491.xml"/><Relationship Id="rId19" Type="http://schemas.openxmlformats.org/officeDocument/2006/relationships/customXml" Target="../ink/ink500.xml"/><Relationship Id="rId31" Type="http://schemas.openxmlformats.org/officeDocument/2006/relationships/customXml" Target="../ink/ink511.xml"/><Relationship Id="rId4" Type="http://schemas.openxmlformats.org/officeDocument/2006/relationships/customXml" Target="../ink/ink486.xml"/><Relationship Id="rId9" Type="http://schemas.openxmlformats.org/officeDocument/2006/relationships/customXml" Target="../ink/ink490.xml"/><Relationship Id="rId14" Type="http://schemas.openxmlformats.org/officeDocument/2006/relationships/customXml" Target="../ink/ink495.xml"/><Relationship Id="rId22" Type="http://schemas.openxmlformats.org/officeDocument/2006/relationships/customXml" Target="../ink/ink502.xml"/><Relationship Id="rId27" Type="http://schemas.openxmlformats.org/officeDocument/2006/relationships/customXml" Target="../ink/ink507.xml"/><Relationship Id="rId30" Type="http://schemas.openxmlformats.org/officeDocument/2006/relationships/customXml" Target="../ink/ink510.xml"/><Relationship Id="rId35" Type="http://schemas.openxmlformats.org/officeDocument/2006/relationships/customXml" Target="../ink/ink515.xml"/><Relationship Id="rId8" Type="http://schemas.openxmlformats.org/officeDocument/2006/relationships/customXml" Target="../ink/ink489.xml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7.xml"/><Relationship Id="rId21" Type="http://schemas.openxmlformats.org/officeDocument/2006/relationships/image" Target="../media/image380.png"/><Relationship Id="rId42" Type="http://schemas.openxmlformats.org/officeDocument/2006/relationships/customXml" Target="../ink/ink553.xml"/><Relationship Id="rId47" Type="http://schemas.openxmlformats.org/officeDocument/2006/relationships/customXml" Target="../ink/ink558.xml"/><Relationship Id="rId63" Type="http://schemas.openxmlformats.org/officeDocument/2006/relationships/customXml" Target="../ink/ink569.xml"/><Relationship Id="rId68" Type="http://schemas.openxmlformats.org/officeDocument/2006/relationships/customXml" Target="../ink/ink574.xml"/><Relationship Id="rId7" Type="http://schemas.openxmlformats.org/officeDocument/2006/relationships/customXml" Target="../ink/ink519.xml"/><Relationship Id="rId2" Type="http://schemas.openxmlformats.org/officeDocument/2006/relationships/customXml" Target="../ink/ink516.xml"/><Relationship Id="rId16" Type="http://schemas.openxmlformats.org/officeDocument/2006/relationships/customXml" Target="../ink/ink528.xml"/><Relationship Id="rId29" Type="http://schemas.openxmlformats.org/officeDocument/2006/relationships/customXml" Target="../ink/ink540.xml"/><Relationship Id="rId11" Type="http://schemas.openxmlformats.org/officeDocument/2006/relationships/customXml" Target="../ink/ink523.xml"/><Relationship Id="rId24" Type="http://schemas.openxmlformats.org/officeDocument/2006/relationships/customXml" Target="../ink/ink535.xml"/><Relationship Id="rId32" Type="http://schemas.openxmlformats.org/officeDocument/2006/relationships/customXml" Target="../ink/ink543.xml"/><Relationship Id="rId37" Type="http://schemas.openxmlformats.org/officeDocument/2006/relationships/customXml" Target="../ink/ink548.xml"/><Relationship Id="rId40" Type="http://schemas.openxmlformats.org/officeDocument/2006/relationships/customXml" Target="../ink/ink551.xml"/><Relationship Id="rId45" Type="http://schemas.openxmlformats.org/officeDocument/2006/relationships/customXml" Target="../ink/ink556.xml"/><Relationship Id="rId53" Type="http://schemas.openxmlformats.org/officeDocument/2006/relationships/customXml" Target="../ink/ink562.xml"/><Relationship Id="rId58" Type="http://schemas.openxmlformats.org/officeDocument/2006/relationships/customXml" Target="../ink/ink565.xml"/><Relationship Id="rId66" Type="http://schemas.openxmlformats.org/officeDocument/2006/relationships/customXml" Target="../ink/ink572.xml"/><Relationship Id="rId5" Type="http://schemas.openxmlformats.org/officeDocument/2006/relationships/image" Target="../media/image3.png"/><Relationship Id="rId61" Type="http://schemas.openxmlformats.org/officeDocument/2006/relationships/customXml" Target="../ink/ink567.xml"/><Relationship Id="rId19" Type="http://schemas.openxmlformats.org/officeDocument/2006/relationships/customXml" Target="../ink/ink531.xml"/><Relationship Id="rId14" Type="http://schemas.openxmlformats.org/officeDocument/2006/relationships/customXml" Target="../ink/ink526.xml"/><Relationship Id="rId22" Type="http://schemas.openxmlformats.org/officeDocument/2006/relationships/customXml" Target="../ink/ink533.xml"/><Relationship Id="rId27" Type="http://schemas.openxmlformats.org/officeDocument/2006/relationships/customXml" Target="../ink/ink538.xml"/><Relationship Id="rId30" Type="http://schemas.openxmlformats.org/officeDocument/2006/relationships/customXml" Target="../ink/ink541.xml"/><Relationship Id="rId35" Type="http://schemas.openxmlformats.org/officeDocument/2006/relationships/customXml" Target="../ink/ink546.xml"/><Relationship Id="rId43" Type="http://schemas.openxmlformats.org/officeDocument/2006/relationships/customXml" Target="../ink/ink554.xml"/><Relationship Id="rId48" Type="http://schemas.openxmlformats.org/officeDocument/2006/relationships/image" Target="../media/image41.png"/><Relationship Id="rId56" Type="http://schemas.openxmlformats.org/officeDocument/2006/relationships/customXml" Target="../ink/ink564.xml"/><Relationship Id="rId64" Type="http://schemas.openxmlformats.org/officeDocument/2006/relationships/customXml" Target="../ink/ink570.xml"/><Relationship Id="rId69" Type="http://schemas.openxmlformats.org/officeDocument/2006/relationships/customXml" Target="../ink/ink575.xml"/><Relationship Id="rId8" Type="http://schemas.openxmlformats.org/officeDocument/2006/relationships/customXml" Target="../ink/ink520.xml"/><Relationship Id="rId51" Type="http://schemas.openxmlformats.org/officeDocument/2006/relationships/image" Target="../media/image42.png"/><Relationship Id="rId3" Type="http://schemas.openxmlformats.org/officeDocument/2006/relationships/image" Target="../media/image340.png"/><Relationship Id="rId12" Type="http://schemas.openxmlformats.org/officeDocument/2006/relationships/customXml" Target="../ink/ink524.xml"/><Relationship Id="rId17" Type="http://schemas.openxmlformats.org/officeDocument/2006/relationships/customXml" Target="../ink/ink529.xml"/><Relationship Id="rId25" Type="http://schemas.openxmlformats.org/officeDocument/2006/relationships/customXml" Target="../ink/ink536.xml"/><Relationship Id="rId33" Type="http://schemas.openxmlformats.org/officeDocument/2006/relationships/customXml" Target="../ink/ink544.xml"/><Relationship Id="rId38" Type="http://schemas.openxmlformats.org/officeDocument/2006/relationships/customXml" Target="../ink/ink549.xml"/><Relationship Id="rId46" Type="http://schemas.openxmlformats.org/officeDocument/2006/relationships/customXml" Target="../ink/ink557.xml"/><Relationship Id="rId59" Type="http://schemas.openxmlformats.org/officeDocument/2006/relationships/image" Target="../media/image4.png"/><Relationship Id="rId67" Type="http://schemas.openxmlformats.org/officeDocument/2006/relationships/customXml" Target="../ink/ink573.xml"/><Relationship Id="rId20" Type="http://schemas.openxmlformats.org/officeDocument/2006/relationships/customXml" Target="../ink/ink532.xml"/><Relationship Id="rId41" Type="http://schemas.openxmlformats.org/officeDocument/2006/relationships/customXml" Target="../ink/ink552.xml"/><Relationship Id="rId54" Type="http://schemas.openxmlformats.org/officeDocument/2006/relationships/image" Target="../media/image43.png"/><Relationship Id="rId62" Type="http://schemas.openxmlformats.org/officeDocument/2006/relationships/customXml" Target="../ink/ink568.xml"/><Relationship Id="rId70" Type="http://schemas.openxmlformats.org/officeDocument/2006/relationships/customXml" Target="../ink/ink5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8.xml"/><Relationship Id="rId15" Type="http://schemas.openxmlformats.org/officeDocument/2006/relationships/customXml" Target="../ink/ink527.xml"/><Relationship Id="rId23" Type="http://schemas.openxmlformats.org/officeDocument/2006/relationships/customXml" Target="../ink/ink534.xml"/><Relationship Id="rId28" Type="http://schemas.openxmlformats.org/officeDocument/2006/relationships/customXml" Target="../ink/ink539.xml"/><Relationship Id="rId36" Type="http://schemas.openxmlformats.org/officeDocument/2006/relationships/customXml" Target="../ink/ink547.xml"/><Relationship Id="rId49" Type="http://schemas.openxmlformats.org/officeDocument/2006/relationships/customXml" Target="../ink/ink559.xml"/><Relationship Id="rId57" Type="http://schemas.openxmlformats.org/officeDocument/2006/relationships/image" Target="../media/image8.png"/><Relationship Id="rId10" Type="http://schemas.openxmlformats.org/officeDocument/2006/relationships/customXml" Target="../ink/ink522.xml"/><Relationship Id="rId31" Type="http://schemas.openxmlformats.org/officeDocument/2006/relationships/customXml" Target="../ink/ink542.xml"/><Relationship Id="rId44" Type="http://schemas.openxmlformats.org/officeDocument/2006/relationships/customXml" Target="../ink/ink555.xml"/><Relationship Id="rId52" Type="http://schemas.openxmlformats.org/officeDocument/2006/relationships/customXml" Target="../ink/ink561.xml"/><Relationship Id="rId60" Type="http://schemas.openxmlformats.org/officeDocument/2006/relationships/customXml" Target="../ink/ink566.xml"/><Relationship Id="rId65" Type="http://schemas.openxmlformats.org/officeDocument/2006/relationships/customXml" Target="../ink/ink571.xml"/><Relationship Id="rId4" Type="http://schemas.openxmlformats.org/officeDocument/2006/relationships/customXml" Target="../ink/ink517.xml"/><Relationship Id="rId9" Type="http://schemas.openxmlformats.org/officeDocument/2006/relationships/customXml" Target="../ink/ink521.xml"/><Relationship Id="rId13" Type="http://schemas.openxmlformats.org/officeDocument/2006/relationships/customXml" Target="../ink/ink525.xml"/><Relationship Id="rId18" Type="http://schemas.openxmlformats.org/officeDocument/2006/relationships/customXml" Target="../ink/ink530.xml"/><Relationship Id="rId39" Type="http://schemas.openxmlformats.org/officeDocument/2006/relationships/customXml" Target="../ink/ink550.xml"/><Relationship Id="rId34" Type="http://schemas.openxmlformats.org/officeDocument/2006/relationships/customXml" Target="../ink/ink545.xml"/><Relationship Id="rId50" Type="http://schemas.openxmlformats.org/officeDocument/2006/relationships/customXml" Target="../ink/ink560.xml"/><Relationship Id="rId55" Type="http://schemas.openxmlformats.org/officeDocument/2006/relationships/customXml" Target="../ink/ink563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86.xml"/><Relationship Id="rId18" Type="http://schemas.openxmlformats.org/officeDocument/2006/relationships/customXml" Target="../ink/ink591.xml"/><Relationship Id="rId26" Type="http://schemas.openxmlformats.org/officeDocument/2006/relationships/customXml" Target="../ink/ink598.xml"/><Relationship Id="rId39" Type="http://schemas.openxmlformats.org/officeDocument/2006/relationships/image" Target="../media/image41.png"/><Relationship Id="rId21" Type="http://schemas.openxmlformats.org/officeDocument/2006/relationships/image" Target="../media/image380.png"/><Relationship Id="rId34" Type="http://schemas.openxmlformats.org/officeDocument/2006/relationships/customXml" Target="../ink/ink606.xml"/><Relationship Id="rId42" Type="http://schemas.openxmlformats.org/officeDocument/2006/relationships/customXml" Target="../ink/ink613.xml"/><Relationship Id="rId47" Type="http://schemas.openxmlformats.org/officeDocument/2006/relationships/customXml" Target="../ink/ink617.xml"/><Relationship Id="rId50" Type="http://schemas.openxmlformats.org/officeDocument/2006/relationships/image" Target="../media/image46.png"/><Relationship Id="rId7" Type="http://schemas.openxmlformats.org/officeDocument/2006/relationships/customXml" Target="../ink/ink580.xml"/><Relationship Id="rId2" Type="http://schemas.openxmlformats.org/officeDocument/2006/relationships/customXml" Target="../ink/ink577.xml"/><Relationship Id="rId16" Type="http://schemas.openxmlformats.org/officeDocument/2006/relationships/customXml" Target="../ink/ink589.xml"/><Relationship Id="rId29" Type="http://schemas.openxmlformats.org/officeDocument/2006/relationships/customXml" Target="../ink/ink601.xml"/><Relationship Id="rId11" Type="http://schemas.openxmlformats.org/officeDocument/2006/relationships/customXml" Target="../ink/ink584.xml"/><Relationship Id="rId24" Type="http://schemas.openxmlformats.org/officeDocument/2006/relationships/customXml" Target="../ink/ink596.xml"/><Relationship Id="rId32" Type="http://schemas.openxmlformats.org/officeDocument/2006/relationships/customXml" Target="../ink/ink604.xml"/><Relationship Id="rId37" Type="http://schemas.openxmlformats.org/officeDocument/2006/relationships/customXml" Target="../ink/ink609.xml"/><Relationship Id="rId40" Type="http://schemas.openxmlformats.org/officeDocument/2006/relationships/customXml" Target="../ink/ink611.xml"/><Relationship Id="rId45" Type="http://schemas.openxmlformats.org/officeDocument/2006/relationships/customXml" Target="../ink/ink616.xml"/><Relationship Id="rId5" Type="http://schemas.openxmlformats.org/officeDocument/2006/relationships/image" Target="../media/image3.png"/><Relationship Id="rId15" Type="http://schemas.openxmlformats.org/officeDocument/2006/relationships/customXml" Target="../ink/ink588.xml"/><Relationship Id="rId23" Type="http://schemas.openxmlformats.org/officeDocument/2006/relationships/customXml" Target="../ink/ink595.xml"/><Relationship Id="rId28" Type="http://schemas.openxmlformats.org/officeDocument/2006/relationships/customXml" Target="../ink/ink600.xml"/><Relationship Id="rId36" Type="http://schemas.openxmlformats.org/officeDocument/2006/relationships/customXml" Target="../ink/ink608.xml"/><Relationship Id="rId49" Type="http://schemas.openxmlformats.org/officeDocument/2006/relationships/customXml" Target="../ink/ink618.xml"/><Relationship Id="rId10" Type="http://schemas.openxmlformats.org/officeDocument/2006/relationships/customXml" Target="../ink/ink583.xml"/><Relationship Id="rId19" Type="http://schemas.openxmlformats.org/officeDocument/2006/relationships/customXml" Target="../ink/ink592.xml"/><Relationship Id="rId31" Type="http://schemas.openxmlformats.org/officeDocument/2006/relationships/customXml" Target="../ink/ink603.xml"/><Relationship Id="rId44" Type="http://schemas.openxmlformats.org/officeDocument/2006/relationships/customXml" Target="../ink/ink615.xml"/><Relationship Id="rId4" Type="http://schemas.openxmlformats.org/officeDocument/2006/relationships/customXml" Target="../ink/ink578.xml"/><Relationship Id="rId9" Type="http://schemas.openxmlformats.org/officeDocument/2006/relationships/customXml" Target="../ink/ink582.xml"/><Relationship Id="rId14" Type="http://schemas.openxmlformats.org/officeDocument/2006/relationships/customXml" Target="../ink/ink587.xml"/><Relationship Id="rId22" Type="http://schemas.openxmlformats.org/officeDocument/2006/relationships/customXml" Target="../ink/ink594.xml"/><Relationship Id="rId27" Type="http://schemas.openxmlformats.org/officeDocument/2006/relationships/customXml" Target="../ink/ink599.xml"/><Relationship Id="rId30" Type="http://schemas.openxmlformats.org/officeDocument/2006/relationships/customXml" Target="../ink/ink602.xml"/><Relationship Id="rId35" Type="http://schemas.openxmlformats.org/officeDocument/2006/relationships/customXml" Target="../ink/ink607.xml"/><Relationship Id="rId43" Type="http://schemas.openxmlformats.org/officeDocument/2006/relationships/customXml" Target="../ink/ink614.xml"/><Relationship Id="rId48" Type="http://schemas.openxmlformats.org/officeDocument/2006/relationships/image" Target="../media/image45.png"/><Relationship Id="rId8" Type="http://schemas.openxmlformats.org/officeDocument/2006/relationships/customXml" Target="../ink/ink581.xml"/><Relationship Id="rId3" Type="http://schemas.openxmlformats.org/officeDocument/2006/relationships/image" Target="../media/image340.png"/><Relationship Id="rId12" Type="http://schemas.openxmlformats.org/officeDocument/2006/relationships/customXml" Target="../ink/ink585.xml"/><Relationship Id="rId17" Type="http://schemas.openxmlformats.org/officeDocument/2006/relationships/customXml" Target="../ink/ink590.xml"/><Relationship Id="rId25" Type="http://schemas.openxmlformats.org/officeDocument/2006/relationships/customXml" Target="../ink/ink597.xml"/><Relationship Id="rId33" Type="http://schemas.openxmlformats.org/officeDocument/2006/relationships/customXml" Target="../ink/ink605.xml"/><Relationship Id="rId38" Type="http://schemas.openxmlformats.org/officeDocument/2006/relationships/customXml" Target="../ink/ink610.xml"/><Relationship Id="rId46" Type="http://schemas.openxmlformats.org/officeDocument/2006/relationships/image" Target="../media/image44.png"/><Relationship Id="rId20" Type="http://schemas.openxmlformats.org/officeDocument/2006/relationships/customXml" Target="../ink/ink593.xml"/><Relationship Id="rId41" Type="http://schemas.openxmlformats.org/officeDocument/2006/relationships/customXml" Target="../ink/ink6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9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8.xml"/><Relationship Id="rId18" Type="http://schemas.openxmlformats.org/officeDocument/2006/relationships/customXml" Target="../ink/ink633.xml"/><Relationship Id="rId26" Type="http://schemas.openxmlformats.org/officeDocument/2006/relationships/customXml" Target="../ink/ink640.xml"/><Relationship Id="rId39" Type="http://schemas.openxmlformats.org/officeDocument/2006/relationships/customXml" Target="../ink/ink653.xml"/><Relationship Id="rId21" Type="http://schemas.openxmlformats.org/officeDocument/2006/relationships/image" Target="../media/image380.png"/><Relationship Id="rId34" Type="http://schemas.openxmlformats.org/officeDocument/2006/relationships/customXml" Target="../ink/ink648.xml"/><Relationship Id="rId42" Type="http://schemas.openxmlformats.org/officeDocument/2006/relationships/customXml" Target="../ink/ink656.xml"/><Relationship Id="rId7" Type="http://schemas.openxmlformats.org/officeDocument/2006/relationships/customXml" Target="../ink/ink622.xml"/><Relationship Id="rId2" Type="http://schemas.openxmlformats.org/officeDocument/2006/relationships/customXml" Target="../ink/ink619.xml"/><Relationship Id="rId16" Type="http://schemas.openxmlformats.org/officeDocument/2006/relationships/customXml" Target="../ink/ink631.xml"/><Relationship Id="rId20" Type="http://schemas.openxmlformats.org/officeDocument/2006/relationships/customXml" Target="../ink/ink635.xml"/><Relationship Id="rId29" Type="http://schemas.openxmlformats.org/officeDocument/2006/relationships/customXml" Target="../ink/ink643.xml"/><Relationship Id="rId41" Type="http://schemas.openxmlformats.org/officeDocument/2006/relationships/customXml" Target="../ink/ink6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1.xml"/><Relationship Id="rId11" Type="http://schemas.openxmlformats.org/officeDocument/2006/relationships/customXml" Target="../ink/ink626.xml"/><Relationship Id="rId24" Type="http://schemas.openxmlformats.org/officeDocument/2006/relationships/customXml" Target="../ink/ink638.xml"/><Relationship Id="rId32" Type="http://schemas.openxmlformats.org/officeDocument/2006/relationships/customXml" Target="../ink/ink646.xml"/><Relationship Id="rId37" Type="http://schemas.openxmlformats.org/officeDocument/2006/relationships/customXml" Target="../ink/ink651.xml"/><Relationship Id="rId40" Type="http://schemas.openxmlformats.org/officeDocument/2006/relationships/customXml" Target="../ink/ink654.xml"/><Relationship Id="rId5" Type="http://schemas.openxmlformats.org/officeDocument/2006/relationships/image" Target="../media/image3.png"/><Relationship Id="rId15" Type="http://schemas.openxmlformats.org/officeDocument/2006/relationships/customXml" Target="../ink/ink630.xml"/><Relationship Id="rId23" Type="http://schemas.openxmlformats.org/officeDocument/2006/relationships/customXml" Target="../ink/ink637.xml"/><Relationship Id="rId28" Type="http://schemas.openxmlformats.org/officeDocument/2006/relationships/customXml" Target="../ink/ink642.xml"/><Relationship Id="rId36" Type="http://schemas.openxmlformats.org/officeDocument/2006/relationships/customXml" Target="../ink/ink650.xml"/><Relationship Id="rId10" Type="http://schemas.openxmlformats.org/officeDocument/2006/relationships/customXml" Target="../ink/ink625.xml"/><Relationship Id="rId19" Type="http://schemas.openxmlformats.org/officeDocument/2006/relationships/customXml" Target="../ink/ink634.xml"/><Relationship Id="rId31" Type="http://schemas.openxmlformats.org/officeDocument/2006/relationships/customXml" Target="../ink/ink645.xml"/><Relationship Id="rId4" Type="http://schemas.openxmlformats.org/officeDocument/2006/relationships/customXml" Target="../ink/ink620.xml"/><Relationship Id="rId9" Type="http://schemas.openxmlformats.org/officeDocument/2006/relationships/customXml" Target="../ink/ink624.xml"/><Relationship Id="rId14" Type="http://schemas.openxmlformats.org/officeDocument/2006/relationships/customXml" Target="../ink/ink629.xml"/><Relationship Id="rId22" Type="http://schemas.openxmlformats.org/officeDocument/2006/relationships/customXml" Target="../ink/ink636.xml"/><Relationship Id="rId27" Type="http://schemas.openxmlformats.org/officeDocument/2006/relationships/customXml" Target="../ink/ink641.xml"/><Relationship Id="rId30" Type="http://schemas.openxmlformats.org/officeDocument/2006/relationships/customXml" Target="../ink/ink644.xml"/><Relationship Id="rId35" Type="http://schemas.openxmlformats.org/officeDocument/2006/relationships/customXml" Target="../ink/ink649.xml"/><Relationship Id="rId43" Type="http://schemas.openxmlformats.org/officeDocument/2006/relationships/customXml" Target="../ink/ink657.xml"/><Relationship Id="rId8" Type="http://schemas.openxmlformats.org/officeDocument/2006/relationships/customXml" Target="../ink/ink623.xml"/><Relationship Id="rId3" Type="http://schemas.openxmlformats.org/officeDocument/2006/relationships/image" Target="../media/image340.png"/><Relationship Id="rId12" Type="http://schemas.openxmlformats.org/officeDocument/2006/relationships/customXml" Target="../ink/ink627.xml"/><Relationship Id="rId17" Type="http://schemas.openxmlformats.org/officeDocument/2006/relationships/customXml" Target="../ink/ink632.xml"/><Relationship Id="rId25" Type="http://schemas.openxmlformats.org/officeDocument/2006/relationships/customXml" Target="../ink/ink639.xml"/><Relationship Id="rId33" Type="http://schemas.openxmlformats.org/officeDocument/2006/relationships/customXml" Target="../ink/ink647.xml"/><Relationship Id="rId38" Type="http://schemas.openxmlformats.org/officeDocument/2006/relationships/customXml" Target="../ink/ink652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7.xml"/><Relationship Id="rId18" Type="http://schemas.openxmlformats.org/officeDocument/2006/relationships/customXml" Target="../ink/ink672.xml"/><Relationship Id="rId26" Type="http://schemas.openxmlformats.org/officeDocument/2006/relationships/customXml" Target="../ink/ink679.xml"/><Relationship Id="rId39" Type="http://schemas.openxmlformats.org/officeDocument/2006/relationships/customXml" Target="../ink/ink692.xml"/><Relationship Id="rId21" Type="http://schemas.openxmlformats.org/officeDocument/2006/relationships/image" Target="../media/image380.png"/><Relationship Id="rId34" Type="http://schemas.openxmlformats.org/officeDocument/2006/relationships/customXml" Target="../ink/ink687.xml"/><Relationship Id="rId42" Type="http://schemas.openxmlformats.org/officeDocument/2006/relationships/customXml" Target="../ink/ink695.xml"/><Relationship Id="rId47" Type="http://schemas.openxmlformats.org/officeDocument/2006/relationships/customXml" Target="../ink/ink699.xml"/><Relationship Id="rId50" Type="http://schemas.openxmlformats.org/officeDocument/2006/relationships/customXml" Target="../ink/ink702.xml"/><Relationship Id="rId7" Type="http://schemas.openxmlformats.org/officeDocument/2006/relationships/customXml" Target="../ink/ink661.xml"/><Relationship Id="rId2" Type="http://schemas.openxmlformats.org/officeDocument/2006/relationships/customXml" Target="../ink/ink658.xml"/><Relationship Id="rId16" Type="http://schemas.openxmlformats.org/officeDocument/2006/relationships/customXml" Target="../ink/ink670.xml"/><Relationship Id="rId29" Type="http://schemas.openxmlformats.org/officeDocument/2006/relationships/customXml" Target="../ink/ink682.xml"/><Relationship Id="rId11" Type="http://schemas.openxmlformats.org/officeDocument/2006/relationships/customXml" Target="../ink/ink665.xml"/><Relationship Id="rId24" Type="http://schemas.openxmlformats.org/officeDocument/2006/relationships/customXml" Target="../ink/ink677.xml"/><Relationship Id="rId32" Type="http://schemas.openxmlformats.org/officeDocument/2006/relationships/customXml" Target="../ink/ink685.xml"/><Relationship Id="rId37" Type="http://schemas.openxmlformats.org/officeDocument/2006/relationships/customXml" Target="../ink/ink690.xml"/><Relationship Id="rId40" Type="http://schemas.openxmlformats.org/officeDocument/2006/relationships/customXml" Target="../ink/ink693.xml"/><Relationship Id="rId45" Type="http://schemas.openxmlformats.org/officeDocument/2006/relationships/customXml" Target="../ink/ink697.xml"/><Relationship Id="rId53" Type="http://schemas.openxmlformats.org/officeDocument/2006/relationships/customXml" Target="../ink/ink705.xml"/><Relationship Id="rId5" Type="http://schemas.openxmlformats.org/officeDocument/2006/relationships/image" Target="../media/image3.png"/><Relationship Id="rId10" Type="http://schemas.openxmlformats.org/officeDocument/2006/relationships/customXml" Target="../ink/ink664.xml"/><Relationship Id="rId19" Type="http://schemas.openxmlformats.org/officeDocument/2006/relationships/customXml" Target="../ink/ink673.xml"/><Relationship Id="rId31" Type="http://schemas.openxmlformats.org/officeDocument/2006/relationships/customXml" Target="../ink/ink684.xml"/><Relationship Id="rId44" Type="http://schemas.openxmlformats.org/officeDocument/2006/relationships/image" Target="../media/image47.png"/><Relationship Id="rId52" Type="http://schemas.openxmlformats.org/officeDocument/2006/relationships/customXml" Target="../ink/ink704.xml"/><Relationship Id="rId4" Type="http://schemas.openxmlformats.org/officeDocument/2006/relationships/customXml" Target="../ink/ink659.xml"/><Relationship Id="rId9" Type="http://schemas.openxmlformats.org/officeDocument/2006/relationships/customXml" Target="../ink/ink663.xml"/><Relationship Id="rId14" Type="http://schemas.openxmlformats.org/officeDocument/2006/relationships/customXml" Target="../ink/ink668.xml"/><Relationship Id="rId22" Type="http://schemas.openxmlformats.org/officeDocument/2006/relationships/customXml" Target="../ink/ink675.xml"/><Relationship Id="rId27" Type="http://schemas.openxmlformats.org/officeDocument/2006/relationships/customXml" Target="../ink/ink680.xml"/><Relationship Id="rId30" Type="http://schemas.openxmlformats.org/officeDocument/2006/relationships/customXml" Target="../ink/ink683.xml"/><Relationship Id="rId35" Type="http://schemas.openxmlformats.org/officeDocument/2006/relationships/customXml" Target="../ink/ink688.xml"/><Relationship Id="rId43" Type="http://schemas.openxmlformats.org/officeDocument/2006/relationships/customXml" Target="../ink/ink696.xml"/><Relationship Id="rId48" Type="http://schemas.openxmlformats.org/officeDocument/2006/relationships/customXml" Target="../ink/ink700.xml"/><Relationship Id="rId8" Type="http://schemas.openxmlformats.org/officeDocument/2006/relationships/customXml" Target="../ink/ink662.xml"/><Relationship Id="rId51" Type="http://schemas.openxmlformats.org/officeDocument/2006/relationships/customXml" Target="../ink/ink703.xml"/><Relationship Id="rId3" Type="http://schemas.openxmlformats.org/officeDocument/2006/relationships/image" Target="../media/image340.png"/><Relationship Id="rId12" Type="http://schemas.openxmlformats.org/officeDocument/2006/relationships/customXml" Target="../ink/ink666.xml"/><Relationship Id="rId17" Type="http://schemas.openxmlformats.org/officeDocument/2006/relationships/customXml" Target="../ink/ink671.xml"/><Relationship Id="rId25" Type="http://schemas.openxmlformats.org/officeDocument/2006/relationships/customXml" Target="../ink/ink678.xml"/><Relationship Id="rId33" Type="http://schemas.openxmlformats.org/officeDocument/2006/relationships/customXml" Target="../ink/ink686.xml"/><Relationship Id="rId38" Type="http://schemas.openxmlformats.org/officeDocument/2006/relationships/customXml" Target="../ink/ink691.xml"/><Relationship Id="rId46" Type="http://schemas.openxmlformats.org/officeDocument/2006/relationships/customXml" Target="../ink/ink698.xml"/><Relationship Id="rId20" Type="http://schemas.openxmlformats.org/officeDocument/2006/relationships/customXml" Target="../ink/ink674.xml"/><Relationship Id="rId41" Type="http://schemas.openxmlformats.org/officeDocument/2006/relationships/customXml" Target="../ink/ink6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0.xml"/><Relationship Id="rId15" Type="http://schemas.openxmlformats.org/officeDocument/2006/relationships/customXml" Target="../ink/ink669.xml"/><Relationship Id="rId23" Type="http://schemas.openxmlformats.org/officeDocument/2006/relationships/customXml" Target="../ink/ink676.xml"/><Relationship Id="rId28" Type="http://schemas.openxmlformats.org/officeDocument/2006/relationships/customXml" Target="../ink/ink681.xml"/><Relationship Id="rId36" Type="http://schemas.openxmlformats.org/officeDocument/2006/relationships/customXml" Target="../ink/ink689.xml"/><Relationship Id="rId49" Type="http://schemas.openxmlformats.org/officeDocument/2006/relationships/customXml" Target="../ink/ink701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5.xml"/><Relationship Id="rId18" Type="http://schemas.openxmlformats.org/officeDocument/2006/relationships/customXml" Target="../ink/ink720.xml"/><Relationship Id="rId26" Type="http://schemas.openxmlformats.org/officeDocument/2006/relationships/customXml" Target="../ink/ink727.xml"/><Relationship Id="rId39" Type="http://schemas.openxmlformats.org/officeDocument/2006/relationships/customXml" Target="../ink/ink740.xml"/><Relationship Id="rId21" Type="http://schemas.openxmlformats.org/officeDocument/2006/relationships/image" Target="../media/image380.png"/><Relationship Id="rId34" Type="http://schemas.openxmlformats.org/officeDocument/2006/relationships/customXml" Target="../ink/ink735.xml"/><Relationship Id="rId42" Type="http://schemas.openxmlformats.org/officeDocument/2006/relationships/customXml" Target="../ink/ink743.xml"/><Relationship Id="rId7" Type="http://schemas.openxmlformats.org/officeDocument/2006/relationships/customXml" Target="../ink/ink709.xml"/><Relationship Id="rId2" Type="http://schemas.openxmlformats.org/officeDocument/2006/relationships/customXml" Target="../ink/ink706.xml"/><Relationship Id="rId16" Type="http://schemas.openxmlformats.org/officeDocument/2006/relationships/customXml" Target="../ink/ink718.xml"/><Relationship Id="rId29" Type="http://schemas.openxmlformats.org/officeDocument/2006/relationships/customXml" Target="../ink/ink7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8.xml"/><Relationship Id="rId11" Type="http://schemas.openxmlformats.org/officeDocument/2006/relationships/customXml" Target="../ink/ink713.xml"/><Relationship Id="rId24" Type="http://schemas.openxmlformats.org/officeDocument/2006/relationships/customXml" Target="../ink/ink725.xml"/><Relationship Id="rId32" Type="http://schemas.openxmlformats.org/officeDocument/2006/relationships/customXml" Target="../ink/ink733.xml"/><Relationship Id="rId37" Type="http://schemas.openxmlformats.org/officeDocument/2006/relationships/customXml" Target="../ink/ink738.xml"/><Relationship Id="rId40" Type="http://schemas.openxmlformats.org/officeDocument/2006/relationships/customXml" Target="../ink/ink741.xml"/><Relationship Id="rId45" Type="http://schemas.openxmlformats.org/officeDocument/2006/relationships/customXml" Target="../ink/ink746.xml"/><Relationship Id="rId5" Type="http://schemas.openxmlformats.org/officeDocument/2006/relationships/image" Target="../media/image3.png"/><Relationship Id="rId15" Type="http://schemas.openxmlformats.org/officeDocument/2006/relationships/customXml" Target="../ink/ink717.xml"/><Relationship Id="rId23" Type="http://schemas.openxmlformats.org/officeDocument/2006/relationships/customXml" Target="../ink/ink724.xml"/><Relationship Id="rId28" Type="http://schemas.openxmlformats.org/officeDocument/2006/relationships/customXml" Target="../ink/ink729.xml"/><Relationship Id="rId36" Type="http://schemas.openxmlformats.org/officeDocument/2006/relationships/customXml" Target="../ink/ink737.xml"/><Relationship Id="rId10" Type="http://schemas.openxmlformats.org/officeDocument/2006/relationships/customXml" Target="../ink/ink712.xml"/><Relationship Id="rId19" Type="http://schemas.openxmlformats.org/officeDocument/2006/relationships/customXml" Target="../ink/ink721.xml"/><Relationship Id="rId31" Type="http://schemas.openxmlformats.org/officeDocument/2006/relationships/customXml" Target="../ink/ink732.xml"/><Relationship Id="rId44" Type="http://schemas.openxmlformats.org/officeDocument/2006/relationships/customXml" Target="../ink/ink745.xml"/><Relationship Id="rId4" Type="http://schemas.openxmlformats.org/officeDocument/2006/relationships/customXml" Target="../ink/ink707.xml"/><Relationship Id="rId9" Type="http://schemas.openxmlformats.org/officeDocument/2006/relationships/customXml" Target="../ink/ink711.xml"/><Relationship Id="rId14" Type="http://schemas.openxmlformats.org/officeDocument/2006/relationships/customXml" Target="../ink/ink716.xml"/><Relationship Id="rId22" Type="http://schemas.openxmlformats.org/officeDocument/2006/relationships/customXml" Target="../ink/ink723.xml"/><Relationship Id="rId27" Type="http://schemas.openxmlformats.org/officeDocument/2006/relationships/customXml" Target="../ink/ink728.xml"/><Relationship Id="rId30" Type="http://schemas.openxmlformats.org/officeDocument/2006/relationships/customXml" Target="../ink/ink731.xml"/><Relationship Id="rId35" Type="http://schemas.openxmlformats.org/officeDocument/2006/relationships/customXml" Target="../ink/ink736.xml"/><Relationship Id="rId43" Type="http://schemas.openxmlformats.org/officeDocument/2006/relationships/customXml" Target="../ink/ink744.xml"/><Relationship Id="rId8" Type="http://schemas.openxmlformats.org/officeDocument/2006/relationships/customXml" Target="../ink/ink710.xml"/><Relationship Id="rId3" Type="http://schemas.openxmlformats.org/officeDocument/2006/relationships/image" Target="../media/image340.png"/><Relationship Id="rId12" Type="http://schemas.openxmlformats.org/officeDocument/2006/relationships/customXml" Target="../ink/ink714.xml"/><Relationship Id="rId17" Type="http://schemas.openxmlformats.org/officeDocument/2006/relationships/customXml" Target="../ink/ink719.xml"/><Relationship Id="rId25" Type="http://schemas.openxmlformats.org/officeDocument/2006/relationships/customXml" Target="../ink/ink726.xml"/><Relationship Id="rId33" Type="http://schemas.openxmlformats.org/officeDocument/2006/relationships/customXml" Target="../ink/ink734.xml"/><Relationship Id="rId38" Type="http://schemas.openxmlformats.org/officeDocument/2006/relationships/customXml" Target="../ink/ink739.xml"/><Relationship Id="rId46" Type="http://schemas.openxmlformats.org/officeDocument/2006/relationships/image" Target="../media/image470.png"/><Relationship Id="rId20" Type="http://schemas.openxmlformats.org/officeDocument/2006/relationships/customXml" Target="../ink/ink722.xml"/><Relationship Id="rId41" Type="http://schemas.openxmlformats.org/officeDocument/2006/relationships/customXml" Target="../ink/ink742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6.xml"/><Relationship Id="rId18" Type="http://schemas.openxmlformats.org/officeDocument/2006/relationships/customXml" Target="../ink/ink761.xml"/><Relationship Id="rId26" Type="http://schemas.openxmlformats.org/officeDocument/2006/relationships/customXml" Target="../ink/ink768.xml"/><Relationship Id="rId39" Type="http://schemas.openxmlformats.org/officeDocument/2006/relationships/customXml" Target="../ink/ink780.xml"/><Relationship Id="rId21" Type="http://schemas.openxmlformats.org/officeDocument/2006/relationships/image" Target="../media/image380.png"/><Relationship Id="rId34" Type="http://schemas.openxmlformats.org/officeDocument/2006/relationships/customXml" Target="../ink/ink776.xml"/><Relationship Id="rId42" Type="http://schemas.openxmlformats.org/officeDocument/2006/relationships/customXml" Target="../ink/ink783.xml"/><Relationship Id="rId7" Type="http://schemas.openxmlformats.org/officeDocument/2006/relationships/customXml" Target="../ink/ink750.xml"/><Relationship Id="rId2" Type="http://schemas.openxmlformats.org/officeDocument/2006/relationships/customXml" Target="../ink/ink747.xml"/><Relationship Id="rId16" Type="http://schemas.openxmlformats.org/officeDocument/2006/relationships/customXml" Target="../ink/ink759.xml"/><Relationship Id="rId29" Type="http://schemas.openxmlformats.org/officeDocument/2006/relationships/customXml" Target="../ink/ink7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9.xml"/><Relationship Id="rId11" Type="http://schemas.openxmlformats.org/officeDocument/2006/relationships/customXml" Target="../ink/ink754.xml"/><Relationship Id="rId24" Type="http://schemas.openxmlformats.org/officeDocument/2006/relationships/customXml" Target="../ink/ink766.xml"/><Relationship Id="rId32" Type="http://schemas.openxmlformats.org/officeDocument/2006/relationships/customXml" Target="../ink/ink774.xml"/><Relationship Id="rId37" Type="http://schemas.openxmlformats.org/officeDocument/2006/relationships/customXml" Target="../ink/ink779.xml"/><Relationship Id="rId40" Type="http://schemas.openxmlformats.org/officeDocument/2006/relationships/customXml" Target="../ink/ink781.xml"/><Relationship Id="rId45" Type="http://schemas.openxmlformats.org/officeDocument/2006/relationships/customXml" Target="../ink/ink786.xml"/><Relationship Id="rId5" Type="http://schemas.openxmlformats.org/officeDocument/2006/relationships/image" Target="../media/image3.png"/><Relationship Id="rId15" Type="http://schemas.openxmlformats.org/officeDocument/2006/relationships/customXml" Target="../ink/ink758.xml"/><Relationship Id="rId23" Type="http://schemas.openxmlformats.org/officeDocument/2006/relationships/customXml" Target="../ink/ink765.xml"/><Relationship Id="rId28" Type="http://schemas.openxmlformats.org/officeDocument/2006/relationships/customXml" Target="../ink/ink770.xml"/><Relationship Id="rId36" Type="http://schemas.openxmlformats.org/officeDocument/2006/relationships/customXml" Target="../ink/ink778.xml"/><Relationship Id="rId10" Type="http://schemas.openxmlformats.org/officeDocument/2006/relationships/customXml" Target="../ink/ink753.xml"/><Relationship Id="rId19" Type="http://schemas.openxmlformats.org/officeDocument/2006/relationships/customXml" Target="../ink/ink762.xml"/><Relationship Id="rId31" Type="http://schemas.openxmlformats.org/officeDocument/2006/relationships/customXml" Target="../ink/ink773.xml"/><Relationship Id="rId44" Type="http://schemas.openxmlformats.org/officeDocument/2006/relationships/customXml" Target="../ink/ink785.xml"/><Relationship Id="rId4" Type="http://schemas.openxmlformats.org/officeDocument/2006/relationships/customXml" Target="../ink/ink748.xml"/><Relationship Id="rId9" Type="http://schemas.openxmlformats.org/officeDocument/2006/relationships/customXml" Target="../ink/ink752.xml"/><Relationship Id="rId14" Type="http://schemas.openxmlformats.org/officeDocument/2006/relationships/customXml" Target="../ink/ink757.xml"/><Relationship Id="rId22" Type="http://schemas.openxmlformats.org/officeDocument/2006/relationships/customXml" Target="../ink/ink764.xml"/><Relationship Id="rId27" Type="http://schemas.openxmlformats.org/officeDocument/2006/relationships/customXml" Target="../ink/ink769.xml"/><Relationship Id="rId30" Type="http://schemas.openxmlformats.org/officeDocument/2006/relationships/customXml" Target="../ink/ink772.xml"/><Relationship Id="rId35" Type="http://schemas.openxmlformats.org/officeDocument/2006/relationships/customXml" Target="../ink/ink777.xml"/><Relationship Id="rId43" Type="http://schemas.openxmlformats.org/officeDocument/2006/relationships/customXml" Target="../ink/ink784.xml"/><Relationship Id="rId8" Type="http://schemas.openxmlformats.org/officeDocument/2006/relationships/customXml" Target="../ink/ink751.xml"/><Relationship Id="rId3" Type="http://schemas.openxmlformats.org/officeDocument/2006/relationships/image" Target="../media/image340.png"/><Relationship Id="rId12" Type="http://schemas.openxmlformats.org/officeDocument/2006/relationships/customXml" Target="../ink/ink755.xml"/><Relationship Id="rId17" Type="http://schemas.openxmlformats.org/officeDocument/2006/relationships/customXml" Target="../ink/ink760.xml"/><Relationship Id="rId25" Type="http://schemas.openxmlformats.org/officeDocument/2006/relationships/customXml" Target="../ink/ink767.xml"/><Relationship Id="rId33" Type="http://schemas.openxmlformats.org/officeDocument/2006/relationships/customXml" Target="../ink/ink775.xml"/><Relationship Id="rId38" Type="http://schemas.openxmlformats.org/officeDocument/2006/relationships/image" Target="../media/image48.png"/><Relationship Id="rId20" Type="http://schemas.openxmlformats.org/officeDocument/2006/relationships/customXml" Target="../ink/ink763.xml"/><Relationship Id="rId41" Type="http://schemas.openxmlformats.org/officeDocument/2006/relationships/customXml" Target="../ink/ink7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customXml" Target="../ink/ink25.xml"/><Relationship Id="rId4" Type="http://schemas.openxmlformats.org/officeDocument/2006/relationships/customXml" Target="../ink/ink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9" Type="http://schemas.openxmlformats.org/officeDocument/2006/relationships/customXml" Target="../ink/ink789.xml"/><Relationship Id="rId51" Type="http://schemas.openxmlformats.org/officeDocument/2006/relationships/customXml" Target="../ink/ink801.xml"/><Relationship Id="rId42" Type="http://schemas.openxmlformats.org/officeDocument/2006/relationships/customXml" Target="../ink/ink792.xml"/><Relationship Id="rId47" Type="http://schemas.openxmlformats.org/officeDocument/2006/relationships/customXml" Target="../ink/ink797.xml"/><Relationship Id="rId50" Type="http://schemas.openxmlformats.org/officeDocument/2006/relationships/customXml" Target="../ink/ink800.xml"/><Relationship Id="rId55" Type="http://schemas.openxmlformats.org/officeDocument/2006/relationships/customXml" Target="../ink/ink805.xml"/><Relationship Id="rId38" Type="http://schemas.openxmlformats.org/officeDocument/2006/relationships/image" Target="../media/image40.png"/><Relationship Id="rId46" Type="http://schemas.openxmlformats.org/officeDocument/2006/relationships/customXml" Target="../ink/ink796.xml"/><Relationship Id="rId59" Type="http://schemas.openxmlformats.org/officeDocument/2006/relationships/image" Target="../media/image49.png"/><Relationship Id="rId2" Type="http://schemas.openxmlformats.org/officeDocument/2006/relationships/customXml" Target="../ink/ink787.xml"/><Relationship Id="rId41" Type="http://schemas.openxmlformats.org/officeDocument/2006/relationships/customXml" Target="../ink/ink791.xml"/><Relationship Id="rId54" Type="http://schemas.openxmlformats.org/officeDocument/2006/relationships/customXml" Target="../ink/ink804.xml"/><Relationship Id="rId1" Type="http://schemas.openxmlformats.org/officeDocument/2006/relationships/slideLayout" Target="../slideLayouts/slideLayout2.xml"/><Relationship Id="rId37" Type="http://schemas.openxmlformats.org/officeDocument/2006/relationships/customXml" Target="../ink/ink788.xml"/><Relationship Id="rId40" Type="http://schemas.openxmlformats.org/officeDocument/2006/relationships/customXml" Target="../ink/ink790.xml"/><Relationship Id="rId45" Type="http://schemas.openxmlformats.org/officeDocument/2006/relationships/customXml" Target="../ink/ink795.xml"/><Relationship Id="rId53" Type="http://schemas.openxmlformats.org/officeDocument/2006/relationships/customXml" Target="../ink/ink803.xml"/><Relationship Id="rId58" Type="http://schemas.openxmlformats.org/officeDocument/2006/relationships/customXml" Target="../ink/ink808.xml"/><Relationship Id="rId36" Type="http://schemas.openxmlformats.org/officeDocument/2006/relationships/image" Target="../media/image340.png"/><Relationship Id="rId49" Type="http://schemas.openxmlformats.org/officeDocument/2006/relationships/customXml" Target="../ink/ink799.xml"/><Relationship Id="rId57" Type="http://schemas.openxmlformats.org/officeDocument/2006/relationships/customXml" Target="../ink/ink807.xml"/><Relationship Id="rId44" Type="http://schemas.openxmlformats.org/officeDocument/2006/relationships/customXml" Target="../ink/ink794.xml"/><Relationship Id="rId52" Type="http://schemas.openxmlformats.org/officeDocument/2006/relationships/customXml" Target="../ink/ink802.xml"/><Relationship Id="rId43" Type="http://schemas.openxmlformats.org/officeDocument/2006/relationships/customXml" Target="../ink/ink793.xml"/><Relationship Id="rId48" Type="http://schemas.openxmlformats.org/officeDocument/2006/relationships/customXml" Target="../ink/ink798.xml"/><Relationship Id="rId56" Type="http://schemas.openxmlformats.org/officeDocument/2006/relationships/customXml" Target="../ink/ink806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18.xml"/><Relationship Id="rId18" Type="http://schemas.openxmlformats.org/officeDocument/2006/relationships/customXml" Target="../ink/ink823.xml"/><Relationship Id="rId26" Type="http://schemas.openxmlformats.org/officeDocument/2006/relationships/customXml" Target="../ink/ink831.xml"/><Relationship Id="rId39" Type="http://schemas.openxmlformats.org/officeDocument/2006/relationships/customXml" Target="../ink/ink844.xml"/><Relationship Id="rId21" Type="http://schemas.openxmlformats.org/officeDocument/2006/relationships/customXml" Target="../ink/ink826.xml"/><Relationship Id="rId34" Type="http://schemas.openxmlformats.org/officeDocument/2006/relationships/customXml" Target="../ink/ink839.xml"/><Relationship Id="rId42" Type="http://schemas.openxmlformats.org/officeDocument/2006/relationships/customXml" Target="../ink/ink847.xml"/><Relationship Id="rId47" Type="http://schemas.openxmlformats.org/officeDocument/2006/relationships/customXml" Target="../ink/ink852.xml"/><Relationship Id="rId50" Type="http://schemas.openxmlformats.org/officeDocument/2006/relationships/customXml" Target="../ink/ink855.xml"/><Relationship Id="rId55" Type="http://schemas.openxmlformats.org/officeDocument/2006/relationships/customXml" Target="../ink/ink860.xml"/><Relationship Id="rId7" Type="http://schemas.openxmlformats.org/officeDocument/2006/relationships/customXml" Target="../ink/ink812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821.xml"/><Relationship Id="rId29" Type="http://schemas.openxmlformats.org/officeDocument/2006/relationships/customXml" Target="../ink/ink834.xml"/><Relationship Id="rId11" Type="http://schemas.openxmlformats.org/officeDocument/2006/relationships/customXml" Target="../ink/ink816.xml"/><Relationship Id="rId24" Type="http://schemas.openxmlformats.org/officeDocument/2006/relationships/customXml" Target="../ink/ink829.xml"/><Relationship Id="rId32" Type="http://schemas.openxmlformats.org/officeDocument/2006/relationships/customXml" Target="../ink/ink837.xml"/><Relationship Id="rId37" Type="http://schemas.openxmlformats.org/officeDocument/2006/relationships/customXml" Target="../ink/ink842.xml"/><Relationship Id="rId40" Type="http://schemas.openxmlformats.org/officeDocument/2006/relationships/customXml" Target="../ink/ink845.xml"/><Relationship Id="rId45" Type="http://schemas.openxmlformats.org/officeDocument/2006/relationships/customXml" Target="../ink/ink850.xml"/><Relationship Id="rId53" Type="http://schemas.openxmlformats.org/officeDocument/2006/relationships/customXml" Target="../ink/ink858.xml"/><Relationship Id="rId5" Type="http://schemas.openxmlformats.org/officeDocument/2006/relationships/customXml" Target="../ink/ink810.xml"/><Relationship Id="rId19" Type="http://schemas.openxmlformats.org/officeDocument/2006/relationships/customXml" Target="../ink/ink824.xml"/><Relationship Id="rId4" Type="http://schemas.openxmlformats.org/officeDocument/2006/relationships/image" Target="../media/image40.png"/><Relationship Id="rId9" Type="http://schemas.openxmlformats.org/officeDocument/2006/relationships/customXml" Target="../ink/ink814.xml"/><Relationship Id="rId14" Type="http://schemas.openxmlformats.org/officeDocument/2006/relationships/customXml" Target="../ink/ink819.xml"/><Relationship Id="rId22" Type="http://schemas.openxmlformats.org/officeDocument/2006/relationships/customXml" Target="../ink/ink827.xml"/><Relationship Id="rId27" Type="http://schemas.openxmlformats.org/officeDocument/2006/relationships/customXml" Target="../ink/ink832.xml"/><Relationship Id="rId30" Type="http://schemas.openxmlformats.org/officeDocument/2006/relationships/customXml" Target="../ink/ink835.xml"/><Relationship Id="rId35" Type="http://schemas.openxmlformats.org/officeDocument/2006/relationships/customXml" Target="../ink/ink840.xml"/><Relationship Id="rId43" Type="http://schemas.openxmlformats.org/officeDocument/2006/relationships/customXml" Target="../ink/ink848.xml"/><Relationship Id="rId48" Type="http://schemas.openxmlformats.org/officeDocument/2006/relationships/customXml" Target="../ink/ink853.xml"/><Relationship Id="rId56" Type="http://schemas.openxmlformats.org/officeDocument/2006/relationships/customXml" Target="../ink/ink861.xml"/><Relationship Id="rId8" Type="http://schemas.openxmlformats.org/officeDocument/2006/relationships/customXml" Target="../ink/ink813.xml"/><Relationship Id="rId51" Type="http://schemas.openxmlformats.org/officeDocument/2006/relationships/customXml" Target="../ink/ink856.xml"/><Relationship Id="rId3" Type="http://schemas.openxmlformats.org/officeDocument/2006/relationships/customXml" Target="../ink/ink809.xml"/><Relationship Id="rId12" Type="http://schemas.openxmlformats.org/officeDocument/2006/relationships/customXml" Target="../ink/ink817.xml"/><Relationship Id="rId17" Type="http://schemas.openxmlformats.org/officeDocument/2006/relationships/customXml" Target="../ink/ink822.xml"/><Relationship Id="rId25" Type="http://schemas.openxmlformats.org/officeDocument/2006/relationships/customXml" Target="../ink/ink830.xml"/><Relationship Id="rId33" Type="http://schemas.openxmlformats.org/officeDocument/2006/relationships/customXml" Target="../ink/ink838.xml"/><Relationship Id="rId38" Type="http://schemas.openxmlformats.org/officeDocument/2006/relationships/customXml" Target="../ink/ink843.xml"/><Relationship Id="rId46" Type="http://schemas.openxmlformats.org/officeDocument/2006/relationships/customXml" Target="../ink/ink851.xml"/><Relationship Id="rId20" Type="http://schemas.openxmlformats.org/officeDocument/2006/relationships/customXml" Target="../ink/ink825.xml"/><Relationship Id="rId41" Type="http://schemas.openxmlformats.org/officeDocument/2006/relationships/customXml" Target="../ink/ink846.xml"/><Relationship Id="rId54" Type="http://schemas.openxmlformats.org/officeDocument/2006/relationships/customXml" Target="../ink/ink8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1.xml"/><Relationship Id="rId15" Type="http://schemas.openxmlformats.org/officeDocument/2006/relationships/customXml" Target="../ink/ink820.xml"/><Relationship Id="rId23" Type="http://schemas.openxmlformats.org/officeDocument/2006/relationships/customXml" Target="../ink/ink828.xml"/><Relationship Id="rId28" Type="http://schemas.openxmlformats.org/officeDocument/2006/relationships/customXml" Target="../ink/ink833.xml"/><Relationship Id="rId36" Type="http://schemas.openxmlformats.org/officeDocument/2006/relationships/customXml" Target="../ink/ink841.xml"/><Relationship Id="rId49" Type="http://schemas.openxmlformats.org/officeDocument/2006/relationships/customXml" Target="../ink/ink854.xml"/><Relationship Id="rId57" Type="http://schemas.openxmlformats.org/officeDocument/2006/relationships/customXml" Target="../ink/ink862.xml"/><Relationship Id="rId10" Type="http://schemas.openxmlformats.org/officeDocument/2006/relationships/customXml" Target="../ink/ink815.xml"/><Relationship Id="rId31" Type="http://schemas.openxmlformats.org/officeDocument/2006/relationships/customXml" Target="../ink/ink836.xml"/><Relationship Id="rId44" Type="http://schemas.openxmlformats.org/officeDocument/2006/relationships/customXml" Target="../ink/ink849.xml"/><Relationship Id="rId52" Type="http://schemas.openxmlformats.org/officeDocument/2006/relationships/customXml" Target="../ink/ink857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6.xml"/><Relationship Id="rId21" Type="http://schemas.openxmlformats.org/officeDocument/2006/relationships/customXml" Target="../ink/ink881.xml"/><Relationship Id="rId42" Type="http://schemas.openxmlformats.org/officeDocument/2006/relationships/customXml" Target="../ink/ink902.xml"/><Relationship Id="rId47" Type="http://schemas.openxmlformats.org/officeDocument/2006/relationships/customXml" Target="../ink/ink907.xml"/><Relationship Id="rId63" Type="http://schemas.openxmlformats.org/officeDocument/2006/relationships/customXml" Target="../ink/ink923.xml"/><Relationship Id="rId68" Type="http://schemas.openxmlformats.org/officeDocument/2006/relationships/customXml" Target="../ink/ink928.xml"/><Relationship Id="rId84" Type="http://schemas.openxmlformats.org/officeDocument/2006/relationships/customXml" Target="../ink/ink944.xml"/><Relationship Id="rId89" Type="http://schemas.openxmlformats.org/officeDocument/2006/relationships/customXml" Target="../ink/ink949.xml"/><Relationship Id="rId16" Type="http://schemas.openxmlformats.org/officeDocument/2006/relationships/customXml" Target="../ink/ink876.xml"/><Relationship Id="rId107" Type="http://schemas.openxmlformats.org/officeDocument/2006/relationships/customXml" Target="../ink/ink966.xml"/><Relationship Id="rId11" Type="http://schemas.openxmlformats.org/officeDocument/2006/relationships/customXml" Target="../ink/ink871.xml"/><Relationship Id="rId32" Type="http://schemas.openxmlformats.org/officeDocument/2006/relationships/customXml" Target="../ink/ink892.xml"/><Relationship Id="rId37" Type="http://schemas.openxmlformats.org/officeDocument/2006/relationships/customXml" Target="../ink/ink897.xml"/><Relationship Id="rId53" Type="http://schemas.openxmlformats.org/officeDocument/2006/relationships/customXml" Target="../ink/ink913.xml"/><Relationship Id="rId58" Type="http://schemas.openxmlformats.org/officeDocument/2006/relationships/customXml" Target="../ink/ink918.xml"/><Relationship Id="rId74" Type="http://schemas.openxmlformats.org/officeDocument/2006/relationships/customXml" Target="../ink/ink934.xml"/><Relationship Id="rId79" Type="http://schemas.openxmlformats.org/officeDocument/2006/relationships/customXml" Target="../ink/ink939.xml"/><Relationship Id="rId102" Type="http://schemas.openxmlformats.org/officeDocument/2006/relationships/customXml" Target="../ink/ink962.xml"/><Relationship Id="rId5" Type="http://schemas.openxmlformats.org/officeDocument/2006/relationships/customXml" Target="../ink/ink865.xml"/><Relationship Id="rId90" Type="http://schemas.openxmlformats.org/officeDocument/2006/relationships/customXml" Target="../ink/ink950.xml"/><Relationship Id="rId95" Type="http://schemas.openxmlformats.org/officeDocument/2006/relationships/customXml" Target="../ink/ink955.xml"/><Relationship Id="rId22" Type="http://schemas.openxmlformats.org/officeDocument/2006/relationships/customXml" Target="../ink/ink882.xml"/><Relationship Id="rId27" Type="http://schemas.openxmlformats.org/officeDocument/2006/relationships/customXml" Target="../ink/ink887.xml"/><Relationship Id="rId43" Type="http://schemas.openxmlformats.org/officeDocument/2006/relationships/customXml" Target="../ink/ink903.xml"/><Relationship Id="rId48" Type="http://schemas.openxmlformats.org/officeDocument/2006/relationships/customXml" Target="../ink/ink908.xml"/><Relationship Id="rId64" Type="http://schemas.openxmlformats.org/officeDocument/2006/relationships/customXml" Target="../ink/ink924.xml"/><Relationship Id="rId69" Type="http://schemas.openxmlformats.org/officeDocument/2006/relationships/customXml" Target="../ink/ink929.xml"/><Relationship Id="rId80" Type="http://schemas.openxmlformats.org/officeDocument/2006/relationships/customXml" Target="../ink/ink940.xml"/><Relationship Id="rId85" Type="http://schemas.openxmlformats.org/officeDocument/2006/relationships/customXml" Target="../ink/ink945.xml"/><Relationship Id="rId12" Type="http://schemas.openxmlformats.org/officeDocument/2006/relationships/customXml" Target="../ink/ink872.xml"/><Relationship Id="rId17" Type="http://schemas.openxmlformats.org/officeDocument/2006/relationships/customXml" Target="../ink/ink877.xml"/><Relationship Id="rId33" Type="http://schemas.openxmlformats.org/officeDocument/2006/relationships/customXml" Target="../ink/ink893.xml"/><Relationship Id="rId38" Type="http://schemas.openxmlformats.org/officeDocument/2006/relationships/customXml" Target="../ink/ink898.xml"/><Relationship Id="rId59" Type="http://schemas.openxmlformats.org/officeDocument/2006/relationships/customXml" Target="../ink/ink919.xml"/><Relationship Id="rId103" Type="http://schemas.openxmlformats.org/officeDocument/2006/relationships/customXml" Target="../ink/ink963.xml"/><Relationship Id="rId108" Type="http://schemas.openxmlformats.org/officeDocument/2006/relationships/customXml" Target="../ink/ink967.xml"/><Relationship Id="rId54" Type="http://schemas.openxmlformats.org/officeDocument/2006/relationships/customXml" Target="../ink/ink914.xml"/><Relationship Id="rId70" Type="http://schemas.openxmlformats.org/officeDocument/2006/relationships/customXml" Target="../ink/ink930.xml"/><Relationship Id="rId75" Type="http://schemas.openxmlformats.org/officeDocument/2006/relationships/customXml" Target="../ink/ink935.xml"/><Relationship Id="rId91" Type="http://schemas.openxmlformats.org/officeDocument/2006/relationships/customXml" Target="../ink/ink951.xml"/><Relationship Id="rId96" Type="http://schemas.openxmlformats.org/officeDocument/2006/relationships/customXml" Target="../ink/ink9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6.xml"/><Relationship Id="rId15" Type="http://schemas.openxmlformats.org/officeDocument/2006/relationships/customXml" Target="../ink/ink875.xml"/><Relationship Id="rId23" Type="http://schemas.openxmlformats.org/officeDocument/2006/relationships/customXml" Target="../ink/ink883.xml"/><Relationship Id="rId28" Type="http://schemas.openxmlformats.org/officeDocument/2006/relationships/customXml" Target="../ink/ink888.xml"/><Relationship Id="rId36" Type="http://schemas.openxmlformats.org/officeDocument/2006/relationships/customXml" Target="../ink/ink896.xml"/><Relationship Id="rId49" Type="http://schemas.openxmlformats.org/officeDocument/2006/relationships/customXml" Target="../ink/ink909.xml"/><Relationship Id="rId57" Type="http://schemas.openxmlformats.org/officeDocument/2006/relationships/customXml" Target="../ink/ink917.xml"/><Relationship Id="rId106" Type="http://schemas.openxmlformats.org/officeDocument/2006/relationships/image" Target="../media/image50.png"/><Relationship Id="rId10" Type="http://schemas.openxmlformats.org/officeDocument/2006/relationships/customXml" Target="../ink/ink870.xml"/><Relationship Id="rId31" Type="http://schemas.openxmlformats.org/officeDocument/2006/relationships/customXml" Target="../ink/ink891.xml"/><Relationship Id="rId44" Type="http://schemas.openxmlformats.org/officeDocument/2006/relationships/customXml" Target="../ink/ink904.xml"/><Relationship Id="rId52" Type="http://schemas.openxmlformats.org/officeDocument/2006/relationships/customXml" Target="../ink/ink912.xml"/><Relationship Id="rId60" Type="http://schemas.openxmlformats.org/officeDocument/2006/relationships/customXml" Target="../ink/ink920.xml"/><Relationship Id="rId65" Type="http://schemas.openxmlformats.org/officeDocument/2006/relationships/customXml" Target="../ink/ink925.xml"/><Relationship Id="rId73" Type="http://schemas.openxmlformats.org/officeDocument/2006/relationships/customXml" Target="../ink/ink933.xml"/><Relationship Id="rId78" Type="http://schemas.openxmlformats.org/officeDocument/2006/relationships/customXml" Target="../ink/ink938.xml"/><Relationship Id="rId81" Type="http://schemas.openxmlformats.org/officeDocument/2006/relationships/customXml" Target="../ink/ink941.xml"/><Relationship Id="rId86" Type="http://schemas.openxmlformats.org/officeDocument/2006/relationships/customXml" Target="../ink/ink946.xml"/><Relationship Id="rId94" Type="http://schemas.openxmlformats.org/officeDocument/2006/relationships/customXml" Target="../ink/ink954.xml"/><Relationship Id="rId99" Type="http://schemas.openxmlformats.org/officeDocument/2006/relationships/customXml" Target="../ink/ink959.xml"/><Relationship Id="rId101" Type="http://schemas.openxmlformats.org/officeDocument/2006/relationships/customXml" Target="../ink/ink961.xml"/><Relationship Id="rId4" Type="http://schemas.openxmlformats.org/officeDocument/2006/relationships/customXml" Target="../ink/ink864.xml"/><Relationship Id="rId9" Type="http://schemas.openxmlformats.org/officeDocument/2006/relationships/customXml" Target="../ink/ink869.xml"/><Relationship Id="rId13" Type="http://schemas.openxmlformats.org/officeDocument/2006/relationships/customXml" Target="../ink/ink873.xml"/><Relationship Id="rId18" Type="http://schemas.openxmlformats.org/officeDocument/2006/relationships/customXml" Target="../ink/ink878.xml"/><Relationship Id="rId39" Type="http://schemas.openxmlformats.org/officeDocument/2006/relationships/customXml" Target="../ink/ink899.xml"/><Relationship Id="rId109" Type="http://schemas.openxmlformats.org/officeDocument/2006/relationships/customXml" Target="../ink/ink968.xml"/><Relationship Id="rId34" Type="http://schemas.openxmlformats.org/officeDocument/2006/relationships/customXml" Target="../ink/ink894.xml"/><Relationship Id="rId50" Type="http://schemas.openxmlformats.org/officeDocument/2006/relationships/customXml" Target="../ink/ink910.xml"/><Relationship Id="rId55" Type="http://schemas.openxmlformats.org/officeDocument/2006/relationships/customXml" Target="../ink/ink915.xml"/><Relationship Id="rId76" Type="http://schemas.openxmlformats.org/officeDocument/2006/relationships/customXml" Target="../ink/ink936.xml"/><Relationship Id="rId97" Type="http://schemas.openxmlformats.org/officeDocument/2006/relationships/customXml" Target="../ink/ink957.xml"/><Relationship Id="rId104" Type="http://schemas.openxmlformats.org/officeDocument/2006/relationships/customXml" Target="../ink/ink964.xml"/><Relationship Id="rId7" Type="http://schemas.openxmlformats.org/officeDocument/2006/relationships/customXml" Target="../ink/ink867.xml"/><Relationship Id="rId71" Type="http://schemas.openxmlformats.org/officeDocument/2006/relationships/customXml" Target="../ink/ink931.xml"/><Relationship Id="rId92" Type="http://schemas.openxmlformats.org/officeDocument/2006/relationships/customXml" Target="../ink/ink952.xml"/><Relationship Id="rId2" Type="http://schemas.openxmlformats.org/officeDocument/2006/relationships/customXml" Target="../ink/ink863.xml"/><Relationship Id="rId29" Type="http://schemas.openxmlformats.org/officeDocument/2006/relationships/customXml" Target="../ink/ink889.xml"/><Relationship Id="rId24" Type="http://schemas.openxmlformats.org/officeDocument/2006/relationships/customXml" Target="../ink/ink884.xml"/><Relationship Id="rId40" Type="http://schemas.openxmlformats.org/officeDocument/2006/relationships/customXml" Target="../ink/ink900.xml"/><Relationship Id="rId45" Type="http://schemas.openxmlformats.org/officeDocument/2006/relationships/customXml" Target="../ink/ink905.xml"/><Relationship Id="rId66" Type="http://schemas.openxmlformats.org/officeDocument/2006/relationships/customXml" Target="../ink/ink926.xml"/><Relationship Id="rId87" Type="http://schemas.openxmlformats.org/officeDocument/2006/relationships/customXml" Target="../ink/ink947.xml"/><Relationship Id="rId110" Type="http://schemas.openxmlformats.org/officeDocument/2006/relationships/customXml" Target="../ink/ink969.xml"/><Relationship Id="rId61" Type="http://schemas.openxmlformats.org/officeDocument/2006/relationships/customXml" Target="../ink/ink921.xml"/><Relationship Id="rId82" Type="http://schemas.openxmlformats.org/officeDocument/2006/relationships/customXml" Target="../ink/ink942.xml"/><Relationship Id="rId19" Type="http://schemas.openxmlformats.org/officeDocument/2006/relationships/customXml" Target="../ink/ink879.xml"/><Relationship Id="rId14" Type="http://schemas.openxmlformats.org/officeDocument/2006/relationships/customXml" Target="../ink/ink874.xml"/><Relationship Id="rId30" Type="http://schemas.openxmlformats.org/officeDocument/2006/relationships/customXml" Target="../ink/ink890.xml"/><Relationship Id="rId35" Type="http://schemas.openxmlformats.org/officeDocument/2006/relationships/customXml" Target="../ink/ink895.xml"/><Relationship Id="rId56" Type="http://schemas.openxmlformats.org/officeDocument/2006/relationships/customXml" Target="../ink/ink916.xml"/><Relationship Id="rId77" Type="http://schemas.openxmlformats.org/officeDocument/2006/relationships/customXml" Target="../ink/ink937.xml"/><Relationship Id="rId100" Type="http://schemas.openxmlformats.org/officeDocument/2006/relationships/customXml" Target="../ink/ink960.xml"/><Relationship Id="rId105" Type="http://schemas.openxmlformats.org/officeDocument/2006/relationships/customXml" Target="../ink/ink965.xml"/><Relationship Id="rId8" Type="http://schemas.openxmlformats.org/officeDocument/2006/relationships/customXml" Target="../ink/ink868.xml"/><Relationship Id="rId51" Type="http://schemas.openxmlformats.org/officeDocument/2006/relationships/customXml" Target="../ink/ink911.xml"/><Relationship Id="rId72" Type="http://schemas.openxmlformats.org/officeDocument/2006/relationships/customXml" Target="../ink/ink932.xml"/><Relationship Id="rId93" Type="http://schemas.openxmlformats.org/officeDocument/2006/relationships/customXml" Target="../ink/ink953.xml"/><Relationship Id="rId98" Type="http://schemas.openxmlformats.org/officeDocument/2006/relationships/customXml" Target="../ink/ink958.xml"/><Relationship Id="rId3" Type="http://schemas.openxmlformats.org/officeDocument/2006/relationships/image" Target="../media/image40.png"/><Relationship Id="rId25" Type="http://schemas.openxmlformats.org/officeDocument/2006/relationships/customXml" Target="../ink/ink885.xml"/><Relationship Id="rId46" Type="http://schemas.openxmlformats.org/officeDocument/2006/relationships/customXml" Target="../ink/ink906.xml"/><Relationship Id="rId67" Type="http://schemas.openxmlformats.org/officeDocument/2006/relationships/customXml" Target="../ink/ink927.xml"/><Relationship Id="rId20" Type="http://schemas.openxmlformats.org/officeDocument/2006/relationships/customXml" Target="../ink/ink880.xml"/><Relationship Id="rId41" Type="http://schemas.openxmlformats.org/officeDocument/2006/relationships/customXml" Target="../ink/ink901.xml"/><Relationship Id="rId62" Type="http://schemas.openxmlformats.org/officeDocument/2006/relationships/customXml" Target="../ink/ink922.xml"/><Relationship Id="rId83" Type="http://schemas.openxmlformats.org/officeDocument/2006/relationships/customXml" Target="../ink/ink943.xml"/><Relationship Id="rId88" Type="http://schemas.openxmlformats.org/officeDocument/2006/relationships/customXml" Target="../ink/ink948.xml"/><Relationship Id="rId111" Type="http://schemas.openxmlformats.org/officeDocument/2006/relationships/customXml" Target="../ink/ink970.xml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93.xml"/><Relationship Id="rId21" Type="http://schemas.openxmlformats.org/officeDocument/2006/relationships/customXml" Target="../ink/ink988.xml"/><Relationship Id="rId42" Type="http://schemas.openxmlformats.org/officeDocument/2006/relationships/customXml" Target="../ink/ink1009.xml"/><Relationship Id="rId47" Type="http://schemas.openxmlformats.org/officeDocument/2006/relationships/customXml" Target="../ink/ink1014.xml"/><Relationship Id="rId63" Type="http://schemas.openxmlformats.org/officeDocument/2006/relationships/customXml" Target="../ink/ink1030.xml"/><Relationship Id="rId68" Type="http://schemas.openxmlformats.org/officeDocument/2006/relationships/customXml" Target="../ink/ink1035.xml"/><Relationship Id="rId84" Type="http://schemas.openxmlformats.org/officeDocument/2006/relationships/customXml" Target="../ink/ink1051.xml"/><Relationship Id="rId89" Type="http://schemas.openxmlformats.org/officeDocument/2006/relationships/customXml" Target="../ink/ink1055.xml"/><Relationship Id="rId16" Type="http://schemas.openxmlformats.org/officeDocument/2006/relationships/customXml" Target="../ink/ink983.xml"/><Relationship Id="rId11" Type="http://schemas.openxmlformats.org/officeDocument/2006/relationships/customXml" Target="../ink/ink978.xml"/><Relationship Id="rId32" Type="http://schemas.openxmlformats.org/officeDocument/2006/relationships/customXml" Target="../ink/ink999.xml"/><Relationship Id="rId37" Type="http://schemas.openxmlformats.org/officeDocument/2006/relationships/customXml" Target="../ink/ink1004.xml"/><Relationship Id="rId53" Type="http://schemas.openxmlformats.org/officeDocument/2006/relationships/customXml" Target="../ink/ink1020.xml"/><Relationship Id="rId58" Type="http://schemas.openxmlformats.org/officeDocument/2006/relationships/customXml" Target="../ink/ink1025.xml"/><Relationship Id="rId74" Type="http://schemas.openxmlformats.org/officeDocument/2006/relationships/customXml" Target="../ink/ink1041.xml"/><Relationship Id="rId79" Type="http://schemas.openxmlformats.org/officeDocument/2006/relationships/customXml" Target="../ink/ink1046.xml"/><Relationship Id="rId5" Type="http://schemas.openxmlformats.org/officeDocument/2006/relationships/customXml" Target="../ink/ink972.xml"/><Relationship Id="rId90" Type="http://schemas.openxmlformats.org/officeDocument/2006/relationships/customXml" Target="../ink/ink1056.xml"/><Relationship Id="rId22" Type="http://schemas.openxmlformats.org/officeDocument/2006/relationships/customXml" Target="../ink/ink989.xml"/><Relationship Id="rId27" Type="http://schemas.openxmlformats.org/officeDocument/2006/relationships/customXml" Target="../ink/ink994.xml"/><Relationship Id="rId43" Type="http://schemas.openxmlformats.org/officeDocument/2006/relationships/customXml" Target="../ink/ink1010.xml"/><Relationship Id="rId48" Type="http://schemas.openxmlformats.org/officeDocument/2006/relationships/customXml" Target="../ink/ink1015.xml"/><Relationship Id="rId64" Type="http://schemas.openxmlformats.org/officeDocument/2006/relationships/customXml" Target="../ink/ink1031.xml"/><Relationship Id="rId69" Type="http://schemas.openxmlformats.org/officeDocument/2006/relationships/customXml" Target="../ink/ink1036.xml"/><Relationship Id="rId8" Type="http://schemas.openxmlformats.org/officeDocument/2006/relationships/customXml" Target="../ink/ink975.xml"/><Relationship Id="rId51" Type="http://schemas.openxmlformats.org/officeDocument/2006/relationships/customXml" Target="../ink/ink1018.xml"/><Relationship Id="rId72" Type="http://schemas.openxmlformats.org/officeDocument/2006/relationships/customXml" Target="../ink/ink1039.xml"/><Relationship Id="rId80" Type="http://schemas.openxmlformats.org/officeDocument/2006/relationships/customXml" Target="../ink/ink1047.xml"/><Relationship Id="rId85" Type="http://schemas.openxmlformats.org/officeDocument/2006/relationships/customXml" Target="../ink/ink1052.xml"/><Relationship Id="rId93" Type="http://schemas.openxmlformats.org/officeDocument/2006/relationships/customXml" Target="../ink/ink1059.xml"/><Relationship Id="rId3" Type="http://schemas.openxmlformats.org/officeDocument/2006/relationships/customXml" Target="../ink/ink971.xml"/><Relationship Id="rId12" Type="http://schemas.openxmlformats.org/officeDocument/2006/relationships/customXml" Target="../ink/ink979.xml"/><Relationship Id="rId17" Type="http://schemas.openxmlformats.org/officeDocument/2006/relationships/customXml" Target="../ink/ink984.xml"/><Relationship Id="rId25" Type="http://schemas.openxmlformats.org/officeDocument/2006/relationships/customXml" Target="../ink/ink992.xml"/><Relationship Id="rId33" Type="http://schemas.openxmlformats.org/officeDocument/2006/relationships/customXml" Target="../ink/ink1000.xml"/><Relationship Id="rId38" Type="http://schemas.openxmlformats.org/officeDocument/2006/relationships/customXml" Target="../ink/ink1005.xml"/><Relationship Id="rId46" Type="http://schemas.openxmlformats.org/officeDocument/2006/relationships/customXml" Target="../ink/ink1013.xml"/><Relationship Id="rId59" Type="http://schemas.openxmlformats.org/officeDocument/2006/relationships/customXml" Target="../ink/ink1026.xml"/><Relationship Id="rId67" Type="http://schemas.openxmlformats.org/officeDocument/2006/relationships/customXml" Target="../ink/ink1034.xml"/><Relationship Id="rId20" Type="http://schemas.openxmlformats.org/officeDocument/2006/relationships/customXml" Target="../ink/ink987.xml"/><Relationship Id="rId41" Type="http://schemas.openxmlformats.org/officeDocument/2006/relationships/customXml" Target="../ink/ink1008.xml"/><Relationship Id="rId54" Type="http://schemas.openxmlformats.org/officeDocument/2006/relationships/customXml" Target="../ink/ink1021.xml"/><Relationship Id="rId62" Type="http://schemas.openxmlformats.org/officeDocument/2006/relationships/customXml" Target="../ink/ink1029.xml"/><Relationship Id="rId70" Type="http://schemas.openxmlformats.org/officeDocument/2006/relationships/customXml" Target="../ink/ink1037.xml"/><Relationship Id="rId75" Type="http://schemas.openxmlformats.org/officeDocument/2006/relationships/customXml" Target="../ink/ink1042.xml"/><Relationship Id="rId83" Type="http://schemas.openxmlformats.org/officeDocument/2006/relationships/customXml" Target="../ink/ink1050.xml"/><Relationship Id="rId88" Type="http://schemas.openxmlformats.org/officeDocument/2006/relationships/customXml" Target="../ink/ink1054.xml"/><Relationship Id="rId91" Type="http://schemas.openxmlformats.org/officeDocument/2006/relationships/customXml" Target="../ink/ink10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3.xml"/><Relationship Id="rId15" Type="http://schemas.openxmlformats.org/officeDocument/2006/relationships/customXml" Target="../ink/ink982.xml"/><Relationship Id="rId23" Type="http://schemas.openxmlformats.org/officeDocument/2006/relationships/customXml" Target="../ink/ink990.xml"/><Relationship Id="rId28" Type="http://schemas.openxmlformats.org/officeDocument/2006/relationships/customXml" Target="../ink/ink995.xml"/><Relationship Id="rId36" Type="http://schemas.openxmlformats.org/officeDocument/2006/relationships/customXml" Target="../ink/ink1003.xml"/><Relationship Id="rId49" Type="http://schemas.openxmlformats.org/officeDocument/2006/relationships/customXml" Target="../ink/ink1016.xml"/><Relationship Id="rId57" Type="http://schemas.openxmlformats.org/officeDocument/2006/relationships/customXml" Target="../ink/ink1024.xml"/><Relationship Id="rId10" Type="http://schemas.openxmlformats.org/officeDocument/2006/relationships/customXml" Target="../ink/ink977.xml"/><Relationship Id="rId31" Type="http://schemas.openxmlformats.org/officeDocument/2006/relationships/customXml" Target="../ink/ink998.xml"/><Relationship Id="rId44" Type="http://schemas.openxmlformats.org/officeDocument/2006/relationships/customXml" Target="../ink/ink1011.xml"/><Relationship Id="rId52" Type="http://schemas.openxmlformats.org/officeDocument/2006/relationships/customXml" Target="../ink/ink1019.xml"/><Relationship Id="rId60" Type="http://schemas.openxmlformats.org/officeDocument/2006/relationships/customXml" Target="../ink/ink1027.xml"/><Relationship Id="rId65" Type="http://schemas.openxmlformats.org/officeDocument/2006/relationships/customXml" Target="../ink/ink1032.xml"/><Relationship Id="rId73" Type="http://schemas.openxmlformats.org/officeDocument/2006/relationships/customXml" Target="../ink/ink1040.xml"/><Relationship Id="rId78" Type="http://schemas.openxmlformats.org/officeDocument/2006/relationships/customXml" Target="../ink/ink1045.xml"/><Relationship Id="rId81" Type="http://schemas.openxmlformats.org/officeDocument/2006/relationships/customXml" Target="../ink/ink1048.xml"/><Relationship Id="rId86" Type="http://schemas.openxmlformats.org/officeDocument/2006/relationships/customXml" Target="../ink/ink1053.xml"/><Relationship Id="rId94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customXml" Target="../ink/ink976.xml"/><Relationship Id="rId13" Type="http://schemas.openxmlformats.org/officeDocument/2006/relationships/customXml" Target="../ink/ink980.xml"/><Relationship Id="rId18" Type="http://schemas.openxmlformats.org/officeDocument/2006/relationships/customXml" Target="../ink/ink985.xml"/><Relationship Id="rId39" Type="http://schemas.openxmlformats.org/officeDocument/2006/relationships/customXml" Target="../ink/ink1006.xml"/><Relationship Id="rId34" Type="http://schemas.openxmlformats.org/officeDocument/2006/relationships/customXml" Target="../ink/ink1001.xml"/><Relationship Id="rId50" Type="http://schemas.openxmlformats.org/officeDocument/2006/relationships/customXml" Target="../ink/ink1017.xml"/><Relationship Id="rId55" Type="http://schemas.openxmlformats.org/officeDocument/2006/relationships/customXml" Target="../ink/ink1022.xml"/><Relationship Id="rId76" Type="http://schemas.openxmlformats.org/officeDocument/2006/relationships/customXml" Target="../ink/ink1043.xml"/><Relationship Id="rId7" Type="http://schemas.openxmlformats.org/officeDocument/2006/relationships/customXml" Target="../ink/ink974.xml"/><Relationship Id="rId71" Type="http://schemas.openxmlformats.org/officeDocument/2006/relationships/customXml" Target="../ink/ink1038.xml"/><Relationship Id="rId92" Type="http://schemas.openxmlformats.org/officeDocument/2006/relationships/customXml" Target="../ink/ink1058.xml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996.xml"/><Relationship Id="rId24" Type="http://schemas.openxmlformats.org/officeDocument/2006/relationships/customXml" Target="../ink/ink991.xml"/><Relationship Id="rId40" Type="http://schemas.openxmlformats.org/officeDocument/2006/relationships/customXml" Target="../ink/ink1007.xml"/><Relationship Id="rId45" Type="http://schemas.openxmlformats.org/officeDocument/2006/relationships/customXml" Target="../ink/ink1012.xml"/><Relationship Id="rId66" Type="http://schemas.openxmlformats.org/officeDocument/2006/relationships/customXml" Target="../ink/ink1033.xml"/><Relationship Id="rId87" Type="http://schemas.openxmlformats.org/officeDocument/2006/relationships/image" Target="../media/image50.png"/><Relationship Id="rId61" Type="http://schemas.openxmlformats.org/officeDocument/2006/relationships/customXml" Target="../ink/ink1028.xml"/><Relationship Id="rId82" Type="http://schemas.openxmlformats.org/officeDocument/2006/relationships/customXml" Target="../ink/ink1049.xml"/><Relationship Id="rId19" Type="http://schemas.openxmlformats.org/officeDocument/2006/relationships/customXml" Target="../ink/ink986.xml"/><Relationship Id="rId14" Type="http://schemas.openxmlformats.org/officeDocument/2006/relationships/customXml" Target="../ink/ink981.xml"/><Relationship Id="rId30" Type="http://schemas.openxmlformats.org/officeDocument/2006/relationships/customXml" Target="../ink/ink997.xml"/><Relationship Id="rId35" Type="http://schemas.openxmlformats.org/officeDocument/2006/relationships/customXml" Target="../ink/ink1002.xml"/><Relationship Id="rId56" Type="http://schemas.openxmlformats.org/officeDocument/2006/relationships/customXml" Target="../ink/ink1023.xml"/><Relationship Id="rId77" Type="http://schemas.openxmlformats.org/officeDocument/2006/relationships/customXml" Target="../ink/ink1044.xml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3.xml"/><Relationship Id="rId21" Type="http://schemas.openxmlformats.org/officeDocument/2006/relationships/customXml" Target="../ink/ink1078.xml"/><Relationship Id="rId42" Type="http://schemas.openxmlformats.org/officeDocument/2006/relationships/customXml" Target="../ink/ink1099.xml"/><Relationship Id="rId47" Type="http://schemas.openxmlformats.org/officeDocument/2006/relationships/customXml" Target="../ink/ink1104.xml"/><Relationship Id="rId63" Type="http://schemas.openxmlformats.org/officeDocument/2006/relationships/customXml" Target="../ink/ink1120.xml"/><Relationship Id="rId68" Type="http://schemas.openxmlformats.org/officeDocument/2006/relationships/customXml" Target="../ink/ink1125.xml"/><Relationship Id="rId84" Type="http://schemas.openxmlformats.org/officeDocument/2006/relationships/customXml" Target="../ink/ink1141.xml"/><Relationship Id="rId89" Type="http://schemas.openxmlformats.org/officeDocument/2006/relationships/customXml" Target="../ink/ink1145.xml"/><Relationship Id="rId16" Type="http://schemas.openxmlformats.org/officeDocument/2006/relationships/customXml" Target="../ink/ink1073.xml"/><Relationship Id="rId11" Type="http://schemas.openxmlformats.org/officeDocument/2006/relationships/customXml" Target="../ink/ink1068.xml"/><Relationship Id="rId32" Type="http://schemas.openxmlformats.org/officeDocument/2006/relationships/customXml" Target="../ink/ink1089.xml"/><Relationship Id="rId37" Type="http://schemas.openxmlformats.org/officeDocument/2006/relationships/customXml" Target="../ink/ink1094.xml"/><Relationship Id="rId53" Type="http://schemas.openxmlformats.org/officeDocument/2006/relationships/customXml" Target="../ink/ink1110.xml"/><Relationship Id="rId58" Type="http://schemas.openxmlformats.org/officeDocument/2006/relationships/customXml" Target="../ink/ink1115.xml"/><Relationship Id="rId74" Type="http://schemas.openxmlformats.org/officeDocument/2006/relationships/customXml" Target="../ink/ink1131.xml"/><Relationship Id="rId79" Type="http://schemas.openxmlformats.org/officeDocument/2006/relationships/customXml" Target="../ink/ink1136.xml"/><Relationship Id="rId5" Type="http://schemas.openxmlformats.org/officeDocument/2006/relationships/customXml" Target="../ink/ink1062.xml"/><Relationship Id="rId90" Type="http://schemas.openxmlformats.org/officeDocument/2006/relationships/customXml" Target="../ink/ink1146.xml"/><Relationship Id="rId22" Type="http://schemas.openxmlformats.org/officeDocument/2006/relationships/customXml" Target="../ink/ink1079.xml"/><Relationship Id="rId27" Type="http://schemas.openxmlformats.org/officeDocument/2006/relationships/customXml" Target="../ink/ink1084.xml"/><Relationship Id="rId43" Type="http://schemas.openxmlformats.org/officeDocument/2006/relationships/customXml" Target="../ink/ink1100.xml"/><Relationship Id="rId48" Type="http://schemas.openxmlformats.org/officeDocument/2006/relationships/customXml" Target="../ink/ink1105.xml"/><Relationship Id="rId64" Type="http://schemas.openxmlformats.org/officeDocument/2006/relationships/customXml" Target="../ink/ink1121.xml"/><Relationship Id="rId69" Type="http://schemas.openxmlformats.org/officeDocument/2006/relationships/customXml" Target="../ink/ink1126.xml"/><Relationship Id="rId8" Type="http://schemas.openxmlformats.org/officeDocument/2006/relationships/customXml" Target="../ink/ink1065.xml"/><Relationship Id="rId51" Type="http://schemas.openxmlformats.org/officeDocument/2006/relationships/customXml" Target="../ink/ink1108.xml"/><Relationship Id="rId72" Type="http://schemas.openxmlformats.org/officeDocument/2006/relationships/customXml" Target="../ink/ink1129.xml"/><Relationship Id="rId80" Type="http://schemas.openxmlformats.org/officeDocument/2006/relationships/customXml" Target="../ink/ink1137.xml"/><Relationship Id="rId85" Type="http://schemas.openxmlformats.org/officeDocument/2006/relationships/customXml" Target="../ink/ink1142.xml"/><Relationship Id="rId93" Type="http://schemas.openxmlformats.org/officeDocument/2006/relationships/image" Target="../media/image39.png"/><Relationship Id="rId3" Type="http://schemas.openxmlformats.org/officeDocument/2006/relationships/image" Target="../media/image40.png"/><Relationship Id="rId12" Type="http://schemas.openxmlformats.org/officeDocument/2006/relationships/customXml" Target="../ink/ink1069.xml"/><Relationship Id="rId17" Type="http://schemas.openxmlformats.org/officeDocument/2006/relationships/customXml" Target="../ink/ink1074.xml"/><Relationship Id="rId25" Type="http://schemas.openxmlformats.org/officeDocument/2006/relationships/customXml" Target="../ink/ink1082.xml"/><Relationship Id="rId33" Type="http://schemas.openxmlformats.org/officeDocument/2006/relationships/customXml" Target="../ink/ink1090.xml"/><Relationship Id="rId38" Type="http://schemas.openxmlformats.org/officeDocument/2006/relationships/customXml" Target="../ink/ink1095.xml"/><Relationship Id="rId46" Type="http://schemas.openxmlformats.org/officeDocument/2006/relationships/customXml" Target="../ink/ink1103.xml"/><Relationship Id="rId59" Type="http://schemas.openxmlformats.org/officeDocument/2006/relationships/customXml" Target="../ink/ink1116.xml"/><Relationship Id="rId67" Type="http://schemas.openxmlformats.org/officeDocument/2006/relationships/customXml" Target="../ink/ink1124.xml"/><Relationship Id="rId20" Type="http://schemas.openxmlformats.org/officeDocument/2006/relationships/customXml" Target="../ink/ink1077.xml"/><Relationship Id="rId41" Type="http://schemas.openxmlformats.org/officeDocument/2006/relationships/customXml" Target="../ink/ink1098.xml"/><Relationship Id="rId54" Type="http://schemas.openxmlformats.org/officeDocument/2006/relationships/customXml" Target="../ink/ink1111.xml"/><Relationship Id="rId62" Type="http://schemas.openxmlformats.org/officeDocument/2006/relationships/customXml" Target="../ink/ink1119.xml"/><Relationship Id="rId70" Type="http://schemas.openxmlformats.org/officeDocument/2006/relationships/customXml" Target="../ink/ink1127.xml"/><Relationship Id="rId75" Type="http://schemas.openxmlformats.org/officeDocument/2006/relationships/customXml" Target="../ink/ink1132.xml"/><Relationship Id="rId83" Type="http://schemas.openxmlformats.org/officeDocument/2006/relationships/customXml" Target="../ink/ink1140.xml"/><Relationship Id="rId88" Type="http://schemas.openxmlformats.org/officeDocument/2006/relationships/customXml" Target="../ink/ink1144.xml"/><Relationship Id="rId91" Type="http://schemas.openxmlformats.org/officeDocument/2006/relationships/customXml" Target="../ink/ink11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3.xml"/><Relationship Id="rId15" Type="http://schemas.openxmlformats.org/officeDocument/2006/relationships/customXml" Target="../ink/ink1072.xml"/><Relationship Id="rId23" Type="http://schemas.openxmlformats.org/officeDocument/2006/relationships/customXml" Target="../ink/ink1080.xml"/><Relationship Id="rId28" Type="http://schemas.openxmlformats.org/officeDocument/2006/relationships/customXml" Target="../ink/ink1085.xml"/><Relationship Id="rId36" Type="http://schemas.openxmlformats.org/officeDocument/2006/relationships/customXml" Target="../ink/ink1093.xml"/><Relationship Id="rId49" Type="http://schemas.openxmlformats.org/officeDocument/2006/relationships/customXml" Target="../ink/ink1106.xml"/><Relationship Id="rId57" Type="http://schemas.openxmlformats.org/officeDocument/2006/relationships/customXml" Target="../ink/ink1114.xml"/><Relationship Id="rId10" Type="http://schemas.openxmlformats.org/officeDocument/2006/relationships/customXml" Target="../ink/ink1067.xml"/><Relationship Id="rId31" Type="http://schemas.openxmlformats.org/officeDocument/2006/relationships/customXml" Target="../ink/ink1088.xml"/><Relationship Id="rId44" Type="http://schemas.openxmlformats.org/officeDocument/2006/relationships/customXml" Target="../ink/ink1101.xml"/><Relationship Id="rId52" Type="http://schemas.openxmlformats.org/officeDocument/2006/relationships/customXml" Target="../ink/ink1109.xml"/><Relationship Id="rId60" Type="http://schemas.openxmlformats.org/officeDocument/2006/relationships/customXml" Target="../ink/ink1117.xml"/><Relationship Id="rId65" Type="http://schemas.openxmlformats.org/officeDocument/2006/relationships/customXml" Target="../ink/ink1122.xml"/><Relationship Id="rId73" Type="http://schemas.openxmlformats.org/officeDocument/2006/relationships/customXml" Target="../ink/ink1130.xml"/><Relationship Id="rId78" Type="http://schemas.openxmlformats.org/officeDocument/2006/relationships/customXml" Target="../ink/ink1135.xml"/><Relationship Id="rId81" Type="http://schemas.openxmlformats.org/officeDocument/2006/relationships/customXml" Target="../ink/ink1138.xml"/><Relationship Id="rId86" Type="http://schemas.openxmlformats.org/officeDocument/2006/relationships/image" Target="../media/image50.png"/><Relationship Id="rId94" Type="http://schemas.openxmlformats.org/officeDocument/2006/relationships/customXml" Target="../ink/ink1149.xml"/><Relationship Id="rId4" Type="http://schemas.openxmlformats.org/officeDocument/2006/relationships/customXml" Target="../ink/ink1061.xml"/><Relationship Id="rId9" Type="http://schemas.openxmlformats.org/officeDocument/2006/relationships/customXml" Target="../ink/ink1066.xml"/><Relationship Id="rId13" Type="http://schemas.openxmlformats.org/officeDocument/2006/relationships/customXml" Target="../ink/ink1070.xml"/><Relationship Id="rId18" Type="http://schemas.openxmlformats.org/officeDocument/2006/relationships/customXml" Target="../ink/ink1075.xml"/><Relationship Id="rId39" Type="http://schemas.openxmlformats.org/officeDocument/2006/relationships/customXml" Target="../ink/ink1096.xml"/><Relationship Id="rId34" Type="http://schemas.openxmlformats.org/officeDocument/2006/relationships/customXml" Target="../ink/ink1091.xml"/><Relationship Id="rId50" Type="http://schemas.openxmlformats.org/officeDocument/2006/relationships/customXml" Target="../ink/ink1107.xml"/><Relationship Id="rId55" Type="http://schemas.openxmlformats.org/officeDocument/2006/relationships/customXml" Target="../ink/ink1112.xml"/><Relationship Id="rId76" Type="http://schemas.openxmlformats.org/officeDocument/2006/relationships/customXml" Target="../ink/ink1133.xml"/><Relationship Id="rId7" Type="http://schemas.openxmlformats.org/officeDocument/2006/relationships/customXml" Target="../ink/ink1064.xml"/><Relationship Id="rId71" Type="http://schemas.openxmlformats.org/officeDocument/2006/relationships/customXml" Target="../ink/ink1128.xml"/><Relationship Id="rId92" Type="http://schemas.openxmlformats.org/officeDocument/2006/relationships/customXml" Target="../ink/ink1148.xml"/><Relationship Id="rId2" Type="http://schemas.openxmlformats.org/officeDocument/2006/relationships/customXml" Target="../ink/ink1060.xml"/><Relationship Id="rId29" Type="http://schemas.openxmlformats.org/officeDocument/2006/relationships/customXml" Target="../ink/ink1086.xml"/><Relationship Id="rId24" Type="http://schemas.openxmlformats.org/officeDocument/2006/relationships/customXml" Target="../ink/ink1081.xml"/><Relationship Id="rId40" Type="http://schemas.openxmlformats.org/officeDocument/2006/relationships/customXml" Target="../ink/ink1097.xml"/><Relationship Id="rId45" Type="http://schemas.openxmlformats.org/officeDocument/2006/relationships/customXml" Target="../ink/ink1102.xml"/><Relationship Id="rId66" Type="http://schemas.openxmlformats.org/officeDocument/2006/relationships/customXml" Target="../ink/ink1123.xml"/><Relationship Id="rId87" Type="http://schemas.openxmlformats.org/officeDocument/2006/relationships/customXml" Target="../ink/ink1143.xml"/><Relationship Id="rId61" Type="http://schemas.openxmlformats.org/officeDocument/2006/relationships/customXml" Target="../ink/ink1118.xml"/><Relationship Id="rId82" Type="http://schemas.openxmlformats.org/officeDocument/2006/relationships/customXml" Target="../ink/ink1139.xml"/><Relationship Id="rId19" Type="http://schemas.openxmlformats.org/officeDocument/2006/relationships/customXml" Target="../ink/ink1076.xml"/><Relationship Id="rId14" Type="http://schemas.openxmlformats.org/officeDocument/2006/relationships/customXml" Target="../ink/ink1071.xml"/><Relationship Id="rId30" Type="http://schemas.openxmlformats.org/officeDocument/2006/relationships/customXml" Target="../ink/ink1087.xml"/><Relationship Id="rId35" Type="http://schemas.openxmlformats.org/officeDocument/2006/relationships/customXml" Target="../ink/ink1092.xml"/><Relationship Id="rId56" Type="http://schemas.openxmlformats.org/officeDocument/2006/relationships/customXml" Target="../ink/ink1113.xml"/><Relationship Id="rId77" Type="http://schemas.openxmlformats.org/officeDocument/2006/relationships/customXml" Target="../ink/ink1134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73.xml"/><Relationship Id="rId21" Type="http://schemas.openxmlformats.org/officeDocument/2006/relationships/customXml" Target="../ink/ink1168.xml"/><Relationship Id="rId42" Type="http://schemas.openxmlformats.org/officeDocument/2006/relationships/customXml" Target="../ink/ink1189.xml"/><Relationship Id="rId47" Type="http://schemas.openxmlformats.org/officeDocument/2006/relationships/customXml" Target="../ink/ink1194.xml"/><Relationship Id="rId63" Type="http://schemas.openxmlformats.org/officeDocument/2006/relationships/customXml" Target="../ink/ink1210.xml"/><Relationship Id="rId68" Type="http://schemas.openxmlformats.org/officeDocument/2006/relationships/customXml" Target="../ink/ink1215.xml"/><Relationship Id="rId84" Type="http://schemas.openxmlformats.org/officeDocument/2006/relationships/image" Target="../media/image52.png"/><Relationship Id="rId16" Type="http://schemas.openxmlformats.org/officeDocument/2006/relationships/customXml" Target="../ink/ink1163.xml"/><Relationship Id="rId11" Type="http://schemas.openxmlformats.org/officeDocument/2006/relationships/customXml" Target="../ink/ink1158.xml"/><Relationship Id="rId32" Type="http://schemas.openxmlformats.org/officeDocument/2006/relationships/customXml" Target="../ink/ink1179.xml"/><Relationship Id="rId37" Type="http://schemas.openxmlformats.org/officeDocument/2006/relationships/customXml" Target="../ink/ink1184.xml"/><Relationship Id="rId53" Type="http://schemas.openxmlformats.org/officeDocument/2006/relationships/customXml" Target="../ink/ink1200.xml"/><Relationship Id="rId58" Type="http://schemas.openxmlformats.org/officeDocument/2006/relationships/customXml" Target="../ink/ink1205.xml"/><Relationship Id="rId74" Type="http://schemas.openxmlformats.org/officeDocument/2006/relationships/customXml" Target="../ink/ink1221.xml"/><Relationship Id="rId79" Type="http://schemas.openxmlformats.org/officeDocument/2006/relationships/customXml" Target="../ink/ink1225.xml"/><Relationship Id="rId5" Type="http://schemas.openxmlformats.org/officeDocument/2006/relationships/customXml" Target="../ink/ink1152.xml"/><Relationship Id="rId61" Type="http://schemas.openxmlformats.org/officeDocument/2006/relationships/customXml" Target="../ink/ink1208.xml"/><Relationship Id="rId82" Type="http://schemas.openxmlformats.org/officeDocument/2006/relationships/customXml" Target="../ink/ink1228.xml"/><Relationship Id="rId19" Type="http://schemas.openxmlformats.org/officeDocument/2006/relationships/customXml" Target="../ink/ink1166.xml"/><Relationship Id="rId14" Type="http://schemas.openxmlformats.org/officeDocument/2006/relationships/customXml" Target="../ink/ink1161.xml"/><Relationship Id="rId22" Type="http://schemas.openxmlformats.org/officeDocument/2006/relationships/customXml" Target="../ink/ink1169.xml"/><Relationship Id="rId27" Type="http://schemas.openxmlformats.org/officeDocument/2006/relationships/customXml" Target="../ink/ink1174.xml"/><Relationship Id="rId30" Type="http://schemas.openxmlformats.org/officeDocument/2006/relationships/customXml" Target="../ink/ink1177.xml"/><Relationship Id="rId35" Type="http://schemas.openxmlformats.org/officeDocument/2006/relationships/customXml" Target="../ink/ink1182.xml"/><Relationship Id="rId43" Type="http://schemas.openxmlformats.org/officeDocument/2006/relationships/customXml" Target="../ink/ink1190.xml"/><Relationship Id="rId48" Type="http://schemas.openxmlformats.org/officeDocument/2006/relationships/customXml" Target="../ink/ink1195.xml"/><Relationship Id="rId56" Type="http://schemas.openxmlformats.org/officeDocument/2006/relationships/customXml" Target="../ink/ink1203.xml"/><Relationship Id="rId64" Type="http://schemas.openxmlformats.org/officeDocument/2006/relationships/customXml" Target="../ink/ink1211.xml"/><Relationship Id="rId69" Type="http://schemas.openxmlformats.org/officeDocument/2006/relationships/customXml" Target="../ink/ink1216.xml"/><Relationship Id="rId77" Type="http://schemas.openxmlformats.org/officeDocument/2006/relationships/customXml" Target="../ink/ink1223.xml"/><Relationship Id="rId8" Type="http://schemas.openxmlformats.org/officeDocument/2006/relationships/customXml" Target="../ink/ink1155.xml"/><Relationship Id="rId51" Type="http://schemas.openxmlformats.org/officeDocument/2006/relationships/customXml" Target="../ink/ink1198.xml"/><Relationship Id="rId72" Type="http://schemas.openxmlformats.org/officeDocument/2006/relationships/customXml" Target="../ink/ink1219.xml"/><Relationship Id="rId80" Type="http://schemas.openxmlformats.org/officeDocument/2006/relationships/customXml" Target="../ink/ink1226.xml"/><Relationship Id="rId3" Type="http://schemas.openxmlformats.org/officeDocument/2006/relationships/image" Target="../media/image40.png"/><Relationship Id="rId12" Type="http://schemas.openxmlformats.org/officeDocument/2006/relationships/customXml" Target="../ink/ink1159.xml"/><Relationship Id="rId17" Type="http://schemas.openxmlformats.org/officeDocument/2006/relationships/customXml" Target="../ink/ink1164.xml"/><Relationship Id="rId25" Type="http://schemas.openxmlformats.org/officeDocument/2006/relationships/customXml" Target="../ink/ink1172.xml"/><Relationship Id="rId33" Type="http://schemas.openxmlformats.org/officeDocument/2006/relationships/customXml" Target="../ink/ink1180.xml"/><Relationship Id="rId38" Type="http://schemas.openxmlformats.org/officeDocument/2006/relationships/customXml" Target="../ink/ink1185.xml"/><Relationship Id="rId46" Type="http://schemas.openxmlformats.org/officeDocument/2006/relationships/customXml" Target="../ink/ink1193.xml"/><Relationship Id="rId59" Type="http://schemas.openxmlformats.org/officeDocument/2006/relationships/customXml" Target="../ink/ink1206.xml"/><Relationship Id="rId67" Type="http://schemas.openxmlformats.org/officeDocument/2006/relationships/customXml" Target="../ink/ink1214.xml"/><Relationship Id="rId20" Type="http://schemas.openxmlformats.org/officeDocument/2006/relationships/customXml" Target="../ink/ink1167.xml"/><Relationship Id="rId41" Type="http://schemas.openxmlformats.org/officeDocument/2006/relationships/customXml" Target="../ink/ink1188.xml"/><Relationship Id="rId54" Type="http://schemas.openxmlformats.org/officeDocument/2006/relationships/customXml" Target="../ink/ink1201.xml"/><Relationship Id="rId62" Type="http://schemas.openxmlformats.org/officeDocument/2006/relationships/customXml" Target="../ink/ink1209.xml"/><Relationship Id="rId70" Type="http://schemas.openxmlformats.org/officeDocument/2006/relationships/customXml" Target="../ink/ink1217.xml"/><Relationship Id="rId75" Type="http://schemas.openxmlformats.org/officeDocument/2006/relationships/image" Target="../media/image50.png"/><Relationship Id="rId83" Type="http://schemas.openxmlformats.org/officeDocument/2006/relationships/customXml" Target="../ink/ink1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3.xml"/><Relationship Id="rId15" Type="http://schemas.openxmlformats.org/officeDocument/2006/relationships/customXml" Target="../ink/ink1162.xml"/><Relationship Id="rId23" Type="http://schemas.openxmlformats.org/officeDocument/2006/relationships/customXml" Target="../ink/ink1170.xml"/><Relationship Id="rId28" Type="http://schemas.openxmlformats.org/officeDocument/2006/relationships/customXml" Target="../ink/ink1175.xml"/><Relationship Id="rId36" Type="http://schemas.openxmlformats.org/officeDocument/2006/relationships/customXml" Target="../ink/ink1183.xml"/><Relationship Id="rId49" Type="http://schemas.openxmlformats.org/officeDocument/2006/relationships/customXml" Target="../ink/ink1196.xml"/><Relationship Id="rId57" Type="http://schemas.openxmlformats.org/officeDocument/2006/relationships/customXml" Target="../ink/ink1204.xml"/><Relationship Id="rId10" Type="http://schemas.openxmlformats.org/officeDocument/2006/relationships/customXml" Target="../ink/ink1157.xml"/><Relationship Id="rId31" Type="http://schemas.openxmlformats.org/officeDocument/2006/relationships/customXml" Target="../ink/ink1178.xml"/><Relationship Id="rId44" Type="http://schemas.openxmlformats.org/officeDocument/2006/relationships/customXml" Target="../ink/ink1191.xml"/><Relationship Id="rId52" Type="http://schemas.openxmlformats.org/officeDocument/2006/relationships/customXml" Target="../ink/ink1199.xml"/><Relationship Id="rId60" Type="http://schemas.openxmlformats.org/officeDocument/2006/relationships/customXml" Target="../ink/ink1207.xml"/><Relationship Id="rId65" Type="http://schemas.openxmlformats.org/officeDocument/2006/relationships/customXml" Target="../ink/ink1212.xml"/><Relationship Id="rId73" Type="http://schemas.openxmlformats.org/officeDocument/2006/relationships/customXml" Target="../ink/ink1220.xml"/><Relationship Id="rId78" Type="http://schemas.openxmlformats.org/officeDocument/2006/relationships/customXml" Target="../ink/ink1224.xml"/><Relationship Id="rId81" Type="http://schemas.openxmlformats.org/officeDocument/2006/relationships/customXml" Target="../ink/ink1227.xml"/><Relationship Id="rId4" Type="http://schemas.openxmlformats.org/officeDocument/2006/relationships/customXml" Target="../ink/ink1151.xml"/><Relationship Id="rId9" Type="http://schemas.openxmlformats.org/officeDocument/2006/relationships/customXml" Target="../ink/ink1156.xml"/><Relationship Id="rId13" Type="http://schemas.openxmlformats.org/officeDocument/2006/relationships/customXml" Target="../ink/ink1160.xml"/><Relationship Id="rId18" Type="http://schemas.openxmlformats.org/officeDocument/2006/relationships/customXml" Target="../ink/ink1165.xml"/><Relationship Id="rId39" Type="http://schemas.openxmlformats.org/officeDocument/2006/relationships/customXml" Target="../ink/ink1186.xml"/><Relationship Id="rId34" Type="http://schemas.openxmlformats.org/officeDocument/2006/relationships/customXml" Target="../ink/ink1181.xml"/><Relationship Id="rId50" Type="http://schemas.openxmlformats.org/officeDocument/2006/relationships/customXml" Target="../ink/ink1197.xml"/><Relationship Id="rId55" Type="http://schemas.openxmlformats.org/officeDocument/2006/relationships/customXml" Target="../ink/ink1202.xml"/><Relationship Id="rId76" Type="http://schemas.openxmlformats.org/officeDocument/2006/relationships/customXml" Target="../ink/ink1222.xml"/><Relationship Id="rId7" Type="http://schemas.openxmlformats.org/officeDocument/2006/relationships/customXml" Target="../ink/ink1154.xml"/><Relationship Id="rId71" Type="http://schemas.openxmlformats.org/officeDocument/2006/relationships/customXml" Target="../ink/ink1218.xml"/><Relationship Id="rId2" Type="http://schemas.openxmlformats.org/officeDocument/2006/relationships/customXml" Target="../ink/ink1150.xml"/><Relationship Id="rId29" Type="http://schemas.openxmlformats.org/officeDocument/2006/relationships/customXml" Target="../ink/ink1176.xml"/><Relationship Id="rId24" Type="http://schemas.openxmlformats.org/officeDocument/2006/relationships/customXml" Target="../ink/ink1171.xml"/><Relationship Id="rId40" Type="http://schemas.openxmlformats.org/officeDocument/2006/relationships/customXml" Target="../ink/ink1187.xml"/><Relationship Id="rId45" Type="http://schemas.openxmlformats.org/officeDocument/2006/relationships/customXml" Target="../ink/ink1192.xml"/><Relationship Id="rId66" Type="http://schemas.openxmlformats.org/officeDocument/2006/relationships/customXml" Target="../ink/ink1213.xml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53.xml"/><Relationship Id="rId21" Type="http://schemas.openxmlformats.org/officeDocument/2006/relationships/customXml" Target="../ink/ink1248.xml"/><Relationship Id="rId42" Type="http://schemas.openxmlformats.org/officeDocument/2006/relationships/customXml" Target="../ink/ink1269.xml"/><Relationship Id="rId47" Type="http://schemas.openxmlformats.org/officeDocument/2006/relationships/customXml" Target="../ink/ink1274.xml"/><Relationship Id="rId63" Type="http://schemas.openxmlformats.org/officeDocument/2006/relationships/customXml" Target="../ink/ink1290.xml"/><Relationship Id="rId68" Type="http://schemas.openxmlformats.org/officeDocument/2006/relationships/customXml" Target="../ink/ink1295.xml"/><Relationship Id="rId84" Type="http://schemas.openxmlformats.org/officeDocument/2006/relationships/customXml" Target="../ink/ink1310.xml"/><Relationship Id="rId16" Type="http://schemas.openxmlformats.org/officeDocument/2006/relationships/customXml" Target="../ink/ink1243.xml"/><Relationship Id="rId11" Type="http://schemas.openxmlformats.org/officeDocument/2006/relationships/customXml" Target="../ink/ink1238.xml"/><Relationship Id="rId32" Type="http://schemas.openxmlformats.org/officeDocument/2006/relationships/customXml" Target="../ink/ink1259.xml"/><Relationship Id="rId37" Type="http://schemas.openxmlformats.org/officeDocument/2006/relationships/customXml" Target="../ink/ink1264.xml"/><Relationship Id="rId53" Type="http://schemas.openxmlformats.org/officeDocument/2006/relationships/customXml" Target="../ink/ink1280.xml"/><Relationship Id="rId58" Type="http://schemas.openxmlformats.org/officeDocument/2006/relationships/customXml" Target="../ink/ink1285.xml"/><Relationship Id="rId74" Type="http://schemas.openxmlformats.org/officeDocument/2006/relationships/customXml" Target="../ink/ink1301.xml"/><Relationship Id="rId79" Type="http://schemas.openxmlformats.org/officeDocument/2006/relationships/customXml" Target="../ink/ink1305.xml"/><Relationship Id="rId5" Type="http://schemas.openxmlformats.org/officeDocument/2006/relationships/customXml" Target="../ink/ink1232.xml"/><Relationship Id="rId19" Type="http://schemas.openxmlformats.org/officeDocument/2006/relationships/customXml" Target="../ink/ink1246.xml"/><Relationship Id="rId14" Type="http://schemas.openxmlformats.org/officeDocument/2006/relationships/customXml" Target="../ink/ink1241.xml"/><Relationship Id="rId22" Type="http://schemas.openxmlformats.org/officeDocument/2006/relationships/customXml" Target="../ink/ink1249.xml"/><Relationship Id="rId27" Type="http://schemas.openxmlformats.org/officeDocument/2006/relationships/customXml" Target="../ink/ink1254.xml"/><Relationship Id="rId30" Type="http://schemas.openxmlformats.org/officeDocument/2006/relationships/customXml" Target="../ink/ink1257.xml"/><Relationship Id="rId35" Type="http://schemas.openxmlformats.org/officeDocument/2006/relationships/customXml" Target="../ink/ink1262.xml"/><Relationship Id="rId43" Type="http://schemas.openxmlformats.org/officeDocument/2006/relationships/customXml" Target="../ink/ink1270.xml"/><Relationship Id="rId48" Type="http://schemas.openxmlformats.org/officeDocument/2006/relationships/customXml" Target="../ink/ink1275.xml"/><Relationship Id="rId56" Type="http://schemas.openxmlformats.org/officeDocument/2006/relationships/customXml" Target="../ink/ink1283.xml"/><Relationship Id="rId64" Type="http://schemas.openxmlformats.org/officeDocument/2006/relationships/customXml" Target="../ink/ink1291.xml"/><Relationship Id="rId69" Type="http://schemas.openxmlformats.org/officeDocument/2006/relationships/customXml" Target="../ink/ink1296.xml"/><Relationship Id="rId77" Type="http://schemas.openxmlformats.org/officeDocument/2006/relationships/customXml" Target="../ink/ink1303.xml"/><Relationship Id="rId8" Type="http://schemas.openxmlformats.org/officeDocument/2006/relationships/customXml" Target="../ink/ink1235.xml"/><Relationship Id="rId51" Type="http://schemas.openxmlformats.org/officeDocument/2006/relationships/customXml" Target="../ink/ink1278.xml"/><Relationship Id="rId72" Type="http://schemas.openxmlformats.org/officeDocument/2006/relationships/customXml" Target="../ink/ink1299.xml"/><Relationship Id="rId80" Type="http://schemas.openxmlformats.org/officeDocument/2006/relationships/customXml" Target="../ink/ink1306.xml"/><Relationship Id="rId85" Type="http://schemas.openxmlformats.org/officeDocument/2006/relationships/image" Target="../media/image39.png"/><Relationship Id="rId3" Type="http://schemas.openxmlformats.org/officeDocument/2006/relationships/image" Target="../media/image40.png"/><Relationship Id="rId12" Type="http://schemas.openxmlformats.org/officeDocument/2006/relationships/customXml" Target="../ink/ink1239.xml"/><Relationship Id="rId17" Type="http://schemas.openxmlformats.org/officeDocument/2006/relationships/customXml" Target="../ink/ink1244.xml"/><Relationship Id="rId25" Type="http://schemas.openxmlformats.org/officeDocument/2006/relationships/customXml" Target="../ink/ink1252.xml"/><Relationship Id="rId33" Type="http://schemas.openxmlformats.org/officeDocument/2006/relationships/customXml" Target="../ink/ink1260.xml"/><Relationship Id="rId38" Type="http://schemas.openxmlformats.org/officeDocument/2006/relationships/customXml" Target="../ink/ink1265.xml"/><Relationship Id="rId46" Type="http://schemas.openxmlformats.org/officeDocument/2006/relationships/customXml" Target="../ink/ink1273.xml"/><Relationship Id="rId59" Type="http://schemas.openxmlformats.org/officeDocument/2006/relationships/customXml" Target="../ink/ink1286.xml"/><Relationship Id="rId67" Type="http://schemas.openxmlformats.org/officeDocument/2006/relationships/customXml" Target="../ink/ink1294.xml"/><Relationship Id="rId20" Type="http://schemas.openxmlformats.org/officeDocument/2006/relationships/customXml" Target="../ink/ink1247.xml"/><Relationship Id="rId41" Type="http://schemas.openxmlformats.org/officeDocument/2006/relationships/customXml" Target="../ink/ink1268.xml"/><Relationship Id="rId54" Type="http://schemas.openxmlformats.org/officeDocument/2006/relationships/customXml" Target="../ink/ink1281.xml"/><Relationship Id="rId62" Type="http://schemas.openxmlformats.org/officeDocument/2006/relationships/customXml" Target="../ink/ink1289.xml"/><Relationship Id="rId70" Type="http://schemas.openxmlformats.org/officeDocument/2006/relationships/customXml" Target="../ink/ink1297.xml"/><Relationship Id="rId75" Type="http://schemas.openxmlformats.org/officeDocument/2006/relationships/customXml" Target="../ink/ink1302.xml"/><Relationship Id="rId83" Type="http://schemas.openxmlformats.org/officeDocument/2006/relationships/customXml" Target="../ink/ink13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3.xml"/><Relationship Id="rId15" Type="http://schemas.openxmlformats.org/officeDocument/2006/relationships/customXml" Target="../ink/ink1242.xml"/><Relationship Id="rId23" Type="http://schemas.openxmlformats.org/officeDocument/2006/relationships/customXml" Target="../ink/ink1250.xml"/><Relationship Id="rId28" Type="http://schemas.openxmlformats.org/officeDocument/2006/relationships/customXml" Target="../ink/ink1255.xml"/><Relationship Id="rId36" Type="http://schemas.openxmlformats.org/officeDocument/2006/relationships/customXml" Target="../ink/ink1263.xml"/><Relationship Id="rId49" Type="http://schemas.openxmlformats.org/officeDocument/2006/relationships/customXml" Target="../ink/ink1276.xml"/><Relationship Id="rId57" Type="http://schemas.openxmlformats.org/officeDocument/2006/relationships/customXml" Target="../ink/ink1284.xml"/><Relationship Id="rId10" Type="http://schemas.openxmlformats.org/officeDocument/2006/relationships/customXml" Target="../ink/ink1237.xml"/><Relationship Id="rId31" Type="http://schemas.openxmlformats.org/officeDocument/2006/relationships/customXml" Target="../ink/ink1258.xml"/><Relationship Id="rId44" Type="http://schemas.openxmlformats.org/officeDocument/2006/relationships/customXml" Target="../ink/ink1271.xml"/><Relationship Id="rId52" Type="http://schemas.openxmlformats.org/officeDocument/2006/relationships/customXml" Target="../ink/ink1279.xml"/><Relationship Id="rId60" Type="http://schemas.openxmlformats.org/officeDocument/2006/relationships/customXml" Target="../ink/ink1287.xml"/><Relationship Id="rId65" Type="http://schemas.openxmlformats.org/officeDocument/2006/relationships/customXml" Target="../ink/ink1292.xml"/><Relationship Id="rId73" Type="http://schemas.openxmlformats.org/officeDocument/2006/relationships/customXml" Target="../ink/ink1300.xml"/><Relationship Id="rId78" Type="http://schemas.openxmlformats.org/officeDocument/2006/relationships/customXml" Target="../ink/ink1304.xml"/><Relationship Id="rId81" Type="http://schemas.openxmlformats.org/officeDocument/2006/relationships/customXml" Target="../ink/ink1307.xml"/><Relationship Id="rId4" Type="http://schemas.openxmlformats.org/officeDocument/2006/relationships/customXml" Target="../ink/ink1231.xml"/><Relationship Id="rId9" Type="http://schemas.openxmlformats.org/officeDocument/2006/relationships/customXml" Target="../ink/ink1236.xml"/><Relationship Id="rId13" Type="http://schemas.openxmlformats.org/officeDocument/2006/relationships/customXml" Target="../ink/ink1240.xml"/><Relationship Id="rId18" Type="http://schemas.openxmlformats.org/officeDocument/2006/relationships/customXml" Target="../ink/ink1245.xml"/><Relationship Id="rId39" Type="http://schemas.openxmlformats.org/officeDocument/2006/relationships/customXml" Target="../ink/ink1266.xml"/><Relationship Id="rId34" Type="http://schemas.openxmlformats.org/officeDocument/2006/relationships/customXml" Target="../ink/ink1261.xml"/><Relationship Id="rId50" Type="http://schemas.openxmlformats.org/officeDocument/2006/relationships/customXml" Target="../ink/ink1277.xml"/><Relationship Id="rId55" Type="http://schemas.openxmlformats.org/officeDocument/2006/relationships/customXml" Target="../ink/ink1282.xml"/><Relationship Id="rId76" Type="http://schemas.openxmlformats.org/officeDocument/2006/relationships/image" Target="../media/image50.png"/><Relationship Id="rId7" Type="http://schemas.openxmlformats.org/officeDocument/2006/relationships/customXml" Target="../ink/ink1234.xml"/><Relationship Id="rId71" Type="http://schemas.openxmlformats.org/officeDocument/2006/relationships/customXml" Target="../ink/ink1298.xml"/><Relationship Id="rId2" Type="http://schemas.openxmlformats.org/officeDocument/2006/relationships/customXml" Target="../ink/ink1230.xml"/><Relationship Id="rId29" Type="http://schemas.openxmlformats.org/officeDocument/2006/relationships/customXml" Target="../ink/ink1256.xml"/><Relationship Id="rId24" Type="http://schemas.openxmlformats.org/officeDocument/2006/relationships/customXml" Target="../ink/ink1251.xml"/><Relationship Id="rId40" Type="http://schemas.openxmlformats.org/officeDocument/2006/relationships/customXml" Target="../ink/ink1267.xml"/><Relationship Id="rId45" Type="http://schemas.openxmlformats.org/officeDocument/2006/relationships/customXml" Target="../ink/ink1272.xml"/><Relationship Id="rId66" Type="http://schemas.openxmlformats.org/officeDocument/2006/relationships/customXml" Target="../ink/ink1293.xml"/><Relationship Id="rId61" Type="http://schemas.openxmlformats.org/officeDocument/2006/relationships/customXml" Target="../ink/ink1288.xml"/><Relationship Id="rId82" Type="http://schemas.openxmlformats.org/officeDocument/2006/relationships/customXml" Target="../ink/ink1308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34.xml"/><Relationship Id="rId21" Type="http://schemas.openxmlformats.org/officeDocument/2006/relationships/customXml" Target="../ink/ink1329.xml"/><Relationship Id="rId42" Type="http://schemas.openxmlformats.org/officeDocument/2006/relationships/customXml" Target="../ink/ink1350.xml"/><Relationship Id="rId47" Type="http://schemas.openxmlformats.org/officeDocument/2006/relationships/customXml" Target="../ink/ink1355.xml"/><Relationship Id="rId63" Type="http://schemas.openxmlformats.org/officeDocument/2006/relationships/customXml" Target="../ink/ink1371.xml"/><Relationship Id="rId68" Type="http://schemas.openxmlformats.org/officeDocument/2006/relationships/customXml" Target="../ink/ink1376.xml"/><Relationship Id="rId2" Type="http://schemas.openxmlformats.org/officeDocument/2006/relationships/customXml" Target="../ink/ink1311.xml"/><Relationship Id="rId16" Type="http://schemas.openxmlformats.org/officeDocument/2006/relationships/customXml" Target="../ink/ink1324.xml"/><Relationship Id="rId29" Type="http://schemas.openxmlformats.org/officeDocument/2006/relationships/customXml" Target="../ink/ink1337.xml"/><Relationship Id="rId11" Type="http://schemas.openxmlformats.org/officeDocument/2006/relationships/customXml" Target="../ink/ink1319.xml"/><Relationship Id="rId24" Type="http://schemas.openxmlformats.org/officeDocument/2006/relationships/customXml" Target="../ink/ink1332.xml"/><Relationship Id="rId32" Type="http://schemas.openxmlformats.org/officeDocument/2006/relationships/customXml" Target="../ink/ink1340.xml"/><Relationship Id="rId37" Type="http://schemas.openxmlformats.org/officeDocument/2006/relationships/customXml" Target="../ink/ink1345.xml"/><Relationship Id="rId40" Type="http://schemas.openxmlformats.org/officeDocument/2006/relationships/customXml" Target="../ink/ink1348.xml"/><Relationship Id="rId45" Type="http://schemas.openxmlformats.org/officeDocument/2006/relationships/customXml" Target="../ink/ink1353.xml"/><Relationship Id="rId53" Type="http://schemas.openxmlformats.org/officeDocument/2006/relationships/customXml" Target="../ink/ink1361.xml"/><Relationship Id="rId58" Type="http://schemas.openxmlformats.org/officeDocument/2006/relationships/customXml" Target="../ink/ink1366.xml"/><Relationship Id="rId66" Type="http://schemas.openxmlformats.org/officeDocument/2006/relationships/customXml" Target="../ink/ink1374.xml"/><Relationship Id="rId74" Type="http://schemas.openxmlformats.org/officeDocument/2006/relationships/customXml" Target="../ink/ink1382.xml"/><Relationship Id="rId5" Type="http://schemas.openxmlformats.org/officeDocument/2006/relationships/customXml" Target="../ink/ink1313.xml"/><Relationship Id="rId61" Type="http://schemas.openxmlformats.org/officeDocument/2006/relationships/customXml" Target="../ink/ink1369.xml"/><Relationship Id="rId19" Type="http://schemas.openxmlformats.org/officeDocument/2006/relationships/customXml" Target="../ink/ink1327.xml"/><Relationship Id="rId14" Type="http://schemas.openxmlformats.org/officeDocument/2006/relationships/customXml" Target="../ink/ink1322.xml"/><Relationship Id="rId22" Type="http://schemas.openxmlformats.org/officeDocument/2006/relationships/customXml" Target="../ink/ink1330.xml"/><Relationship Id="rId27" Type="http://schemas.openxmlformats.org/officeDocument/2006/relationships/customXml" Target="../ink/ink1335.xml"/><Relationship Id="rId30" Type="http://schemas.openxmlformats.org/officeDocument/2006/relationships/customXml" Target="../ink/ink1338.xml"/><Relationship Id="rId35" Type="http://schemas.openxmlformats.org/officeDocument/2006/relationships/customXml" Target="../ink/ink1343.xml"/><Relationship Id="rId43" Type="http://schemas.openxmlformats.org/officeDocument/2006/relationships/customXml" Target="../ink/ink1351.xml"/><Relationship Id="rId48" Type="http://schemas.openxmlformats.org/officeDocument/2006/relationships/customXml" Target="../ink/ink1356.xml"/><Relationship Id="rId56" Type="http://schemas.openxmlformats.org/officeDocument/2006/relationships/customXml" Target="../ink/ink1364.xml"/><Relationship Id="rId64" Type="http://schemas.openxmlformats.org/officeDocument/2006/relationships/customXml" Target="../ink/ink1372.xml"/><Relationship Id="rId69" Type="http://schemas.openxmlformats.org/officeDocument/2006/relationships/customXml" Target="../ink/ink1377.xml"/><Relationship Id="rId8" Type="http://schemas.openxmlformats.org/officeDocument/2006/relationships/customXml" Target="../ink/ink1316.xml"/><Relationship Id="rId51" Type="http://schemas.openxmlformats.org/officeDocument/2006/relationships/customXml" Target="../ink/ink1359.xml"/><Relationship Id="rId72" Type="http://schemas.openxmlformats.org/officeDocument/2006/relationships/customXml" Target="../ink/ink1380.xml"/><Relationship Id="rId3" Type="http://schemas.openxmlformats.org/officeDocument/2006/relationships/image" Target="../media/image40.png"/><Relationship Id="rId12" Type="http://schemas.openxmlformats.org/officeDocument/2006/relationships/customXml" Target="../ink/ink1320.xml"/><Relationship Id="rId17" Type="http://schemas.openxmlformats.org/officeDocument/2006/relationships/customXml" Target="../ink/ink1325.xml"/><Relationship Id="rId25" Type="http://schemas.openxmlformats.org/officeDocument/2006/relationships/customXml" Target="../ink/ink1333.xml"/><Relationship Id="rId33" Type="http://schemas.openxmlformats.org/officeDocument/2006/relationships/customXml" Target="../ink/ink1341.xml"/><Relationship Id="rId38" Type="http://schemas.openxmlformats.org/officeDocument/2006/relationships/customXml" Target="../ink/ink1346.xml"/><Relationship Id="rId46" Type="http://schemas.openxmlformats.org/officeDocument/2006/relationships/customXml" Target="../ink/ink1354.xml"/><Relationship Id="rId59" Type="http://schemas.openxmlformats.org/officeDocument/2006/relationships/customXml" Target="../ink/ink1367.xml"/><Relationship Id="rId67" Type="http://schemas.openxmlformats.org/officeDocument/2006/relationships/customXml" Target="../ink/ink1375.xml"/><Relationship Id="rId20" Type="http://schemas.openxmlformats.org/officeDocument/2006/relationships/customXml" Target="../ink/ink1328.xml"/><Relationship Id="rId41" Type="http://schemas.openxmlformats.org/officeDocument/2006/relationships/customXml" Target="../ink/ink1349.xml"/><Relationship Id="rId54" Type="http://schemas.openxmlformats.org/officeDocument/2006/relationships/customXml" Target="../ink/ink1362.xml"/><Relationship Id="rId62" Type="http://schemas.openxmlformats.org/officeDocument/2006/relationships/customXml" Target="../ink/ink1370.xml"/><Relationship Id="rId70" Type="http://schemas.openxmlformats.org/officeDocument/2006/relationships/customXml" Target="../ink/ink1378.xml"/><Relationship Id="rId7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4.xml"/><Relationship Id="rId15" Type="http://schemas.openxmlformats.org/officeDocument/2006/relationships/customXml" Target="../ink/ink1323.xml"/><Relationship Id="rId23" Type="http://schemas.openxmlformats.org/officeDocument/2006/relationships/customXml" Target="../ink/ink1331.xml"/><Relationship Id="rId28" Type="http://schemas.openxmlformats.org/officeDocument/2006/relationships/customXml" Target="../ink/ink1336.xml"/><Relationship Id="rId36" Type="http://schemas.openxmlformats.org/officeDocument/2006/relationships/customXml" Target="../ink/ink1344.xml"/><Relationship Id="rId49" Type="http://schemas.openxmlformats.org/officeDocument/2006/relationships/customXml" Target="../ink/ink1357.xml"/><Relationship Id="rId57" Type="http://schemas.openxmlformats.org/officeDocument/2006/relationships/customXml" Target="../ink/ink1365.xml"/><Relationship Id="rId10" Type="http://schemas.openxmlformats.org/officeDocument/2006/relationships/customXml" Target="../ink/ink1318.xml"/><Relationship Id="rId31" Type="http://schemas.openxmlformats.org/officeDocument/2006/relationships/customXml" Target="../ink/ink1339.xml"/><Relationship Id="rId44" Type="http://schemas.openxmlformats.org/officeDocument/2006/relationships/customXml" Target="../ink/ink1352.xml"/><Relationship Id="rId52" Type="http://schemas.openxmlformats.org/officeDocument/2006/relationships/customXml" Target="../ink/ink1360.xml"/><Relationship Id="rId60" Type="http://schemas.openxmlformats.org/officeDocument/2006/relationships/customXml" Target="../ink/ink1368.xml"/><Relationship Id="rId65" Type="http://schemas.openxmlformats.org/officeDocument/2006/relationships/customXml" Target="../ink/ink1373.xml"/><Relationship Id="rId73" Type="http://schemas.openxmlformats.org/officeDocument/2006/relationships/customXml" Target="../ink/ink1381.xml"/><Relationship Id="rId4" Type="http://schemas.openxmlformats.org/officeDocument/2006/relationships/customXml" Target="../ink/ink1312.xml"/><Relationship Id="rId9" Type="http://schemas.openxmlformats.org/officeDocument/2006/relationships/customXml" Target="../ink/ink1317.xml"/><Relationship Id="rId13" Type="http://schemas.openxmlformats.org/officeDocument/2006/relationships/customXml" Target="../ink/ink1321.xml"/><Relationship Id="rId18" Type="http://schemas.openxmlformats.org/officeDocument/2006/relationships/customXml" Target="../ink/ink1326.xml"/><Relationship Id="rId39" Type="http://schemas.openxmlformats.org/officeDocument/2006/relationships/customXml" Target="../ink/ink1347.xml"/><Relationship Id="rId34" Type="http://schemas.openxmlformats.org/officeDocument/2006/relationships/customXml" Target="../ink/ink1342.xml"/><Relationship Id="rId50" Type="http://schemas.openxmlformats.org/officeDocument/2006/relationships/customXml" Target="../ink/ink1358.xml"/><Relationship Id="rId55" Type="http://schemas.openxmlformats.org/officeDocument/2006/relationships/customXml" Target="../ink/ink1363.xml"/><Relationship Id="rId7" Type="http://schemas.openxmlformats.org/officeDocument/2006/relationships/customXml" Target="../ink/ink1315.xml"/><Relationship Id="rId71" Type="http://schemas.openxmlformats.org/officeDocument/2006/relationships/customXml" Target="../ink/ink13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9.xml"/><Relationship Id="rId4" Type="http://schemas.openxmlformats.org/officeDocument/2006/relationships/customXml" Target="../ink/ink28.xml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6.xml"/><Relationship Id="rId21" Type="http://schemas.openxmlformats.org/officeDocument/2006/relationships/customXml" Target="../ink/ink1401.xml"/><Relationship Id="rId42" Type="http://schemas.openxmlformats.org/officeDocument/2006/relationships/customXml" Target="../ink/ink1422.xml"/><Relationship Id="rId47" Type="http://schemas.openxmlformats.org/officeDocument/2006/relationships/customXml" Target="../ink/ink1427.xml"/><Relationship Id="rId63" Type="http://schemas.openxmlformats.org/officeDocument/2006/relationships/customXml" Target="../ink/ink1443.xml"/><Relationship Id="rId68" Type="http://schemas.openxmlformats.org/officeDocument/2006/relationships/customXml" Target="../ink/ink1448.xml"/><Relationship Id="rId2" Type="http://schemas.openxmlformats.org/officeDocument/2006/relationships/customXml" Target="../ink/ink1383.xml"/><Relationship Id="rId16" Type="http://schemas.openxmlformats.org/officeDocument/2006/relationships/customXml" Target="../ink/ink1396.xml"/><Relationship Id="rId29" Type="http://schemas.openxmlformats.org/officeDocument/2006/relationships/customXml" Target="../ink/ink1409.xml"/><Relationship Id="rId11" Type="http://schemas.openxmlformats.org/officeDocument/2006/relationships/customXml" Target="../ink/ink1391.xml"/><Relationship Id="rId24" Type="http://schemas.openxmlformats.org/officeDocument/2006/relationships/customXml" Target="../ink/ink1404.xml"/><Relationship Id="rId32" Type="http://schemas.openxmlformats.org/officeDocument/2006/relationships/customXml" Target="../ink/ink1412.xml"/><Relationship Id="rId37" Type="http://schemas.openxmlformats.org/officeDocument/2006/relationships/customXml" Target="../ink/ink1417.xml"/><Relationship Id="rId40" Type="http://schemas.openxmlformats.org/officeDocument/2006/relationships/customXml" Target="../ink/ink1420.xml"/><Relationship Id="rId45" Type="http://schemas.openxmlformats.org/officeDocument/2006/relationships/customXml" Target="../ink/ink1425.xml"/><Relationship Id="rId53" Type="http://schemas.openxmlformats.org/officeDocument/2006/relationships/customXml" Target="../ink/ink1433.xml"/><Relationship Id="rId58" Type="http://schemas.openxmlformats.org/officeDocument/2006/relationships/customXml" Target="../ink/ink1438.xml"/><Relationship Id="rId66" Type="http://schemas.openxmlformats.org/officeDocument/2006/relationships/customXml" Target="../ink/ink1446.xml"/><Relationship Id="rId74" Type="http://schemas.openxmlformats.org/officeDocument/2006/relationships/customXml" Target="../ink/ink1454.xml"/><Relationship Id="rId5" Type="http://schemas.openxmlformats.org/officeDocument/2006/relationships/customXml" Target="../ink/ink1385.xml"/><Relationship Id="rId61" Type="http://schemas.openxmlformats.org/officeDocument/2006/relationships/customXml" Target="../ink/ink1441.xml"/><Relationship Id="rId19" Type="http://schemas.openxmlformats.org/officeDocument/2006/relationships/customXml" Target="../ink/ink1399.xml"/><Relationship Id="rId14" Type="http://schemas.openxmlformats.org/officeDocument/2006/relationships/customXml" Target="../ink/ink1394.xml"/><Relationship Id="rId22" Type="http://schemas.openxmlformats.org/officeDocument/2006/relationships/customXml" Target="../ink/ink1402.xml"/><Relationship Id="rId27" Type="http://schemas.openxmlformats.org/officeDocument/2006/relationships/customXml" Target="../ink/ink1407.xml"/><Relationship Id="rId30" Type="http://schemas.openxmlformats.org/officeDocument/2006/relationships/customXml" Target="../ink/ink1410.xml"/><Relationship Id="rId35" Type="http://schemas.openxmlformats.org/officeDocument/2006/relationships/customXml" Target="../ink/ink1415.xml"/><Relationship Id="rId43" Type="http://schemas.openxmlformats.org/officeDocument/2006/relationships/customXml" Target="../ink/ink1423.xml"/><Relationship Id="rId48" Type="http://schemas.openxmlformats.org/officeDocument/2006/relationships/customXml" Target="../ink/ink1428.xml"/><Relationship Id="rId56" Type="http://schemas.openxmlformats.org/officeDocument/2006/relationships/customXml" Target="../ink/ink1436.xml"/><Relationship Id="rId64" Type="http://schemas.openxmlformats.org/officeDocument/2006/relationships/customXml" Target="../ink/ink1444.xml"/><Relationship Id="rId69" Type="http://schemas.openxmlformats.org/officeDocument/2006/relationships/customXml" Target="../ink/ink1449.xml"/><Relationship Id="rId8" Type="http://schemas.openxmlformats.org/officeDocument/2006/relationships/customXml" Target="../ink/ink1388.xml"/><Relationship Id="rId51" Type="http://schemas.openxmlformats.org/officeDocument/2006/relationships/customXml" Target="../ink/ink1431.xml"/><Relationship Id="rId72" Type="http://schemas.openxmlformats.org/officeDocument/2006/relationships/customXml" Target="../ink/ink1452.xml"/><Relationship Id="rId3" Type="http://schemas.openxmlformats.org/officeDocument/2006/relationships/image" Target="../media/image40.png"/><Relationship Id="rId12" Type="http://schemas.openxmlformats.org/officeDocument/2006/relationships/customXml" Target="../ink/ink1392.xml"/><Relationship Id="rId17" Type="http://schemas.openxmlformats.org/officeDocument/2006/relationships/customXml" Target="../ink/ink1397.xml"/><Relationship Id="rId25" Type="http://schemas.openxmlformats.org/officeDocument/2006/relationships/customXml" Target="../ink/ink1405.xml"/><Relationship Id="rId33" Type="http://schemas.openxmlformats.org/officeDocument/2006/relationships/customXml" Target="../ink/ink1413.xml"/><Relationship Id="rId38" Type="http://schemas.openxmlformats.org/officeDocument/2006/relationships/customXml" Target="../ink/ink1418.xml"/><Relationship Id="rId46" Type="http://schemas.openxmlformats.org/officeDocument/2006/relationships/customXml" Target="../ink/ink1426.xml"/><Relationship Id="rId59" Type="http://schemas.openxmlformats.org/officeDocument/2006/relationships/customXml" Target="../ink/ink1439.xml"/><Relationship Id="rId67" Type="http://schemas.openxmlformats.org/officeDocument/2006/relationships/customXml" Target="../ink/ink1447.xml"/><Relationship Id="rId20" Type="http://schemas.openxmlformats.org/officeDocument/2006/relationships/customXml" Target="../ink/ink1400.xml"/><Relationship Id="rId41" Type="http://schemas.openxmlformats.org/officeDocument/2006/relationships/customXml" Target="../ink/ink1421.xml"/><Relationship Id="rId54" Type="http://schemas.openxmlformats.org/officeDocument/2006/relationships/customXml" Target="../ink/ink1434.xml"/><Relationship Id="rId62" Type="http://schemas.openxmlformats.org/officeDocument/2006/relationships/customXml" Target="../ink/ink1442.xml"/><Relationship Id="rId70" Type="http://schemas.openxmlformats.org/officeDocument/2006/relationships/customXml" Target="../ink/ink1450.xml"/><Relationship Id="rId7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6.xml"/><Relationship Id="rId15" Type="http://schemas.openxmlformats.org/officeDocument/2006/relationships/customXml" Target="../ink/ink1395.xml"/><Relationship Id="rId23" Type="http://schemas.openxmlformats.org/officeDocument/2006/relationships/customXml" Target="../ink/ink1403.xml"/><Relationship Id="rId28" Type="http://schemas.openxmlformats.org/officeDocument/2006/relationships/customXml" Target="../ink/ink1408.xml"/><Relationship Id="rId36" Type="http://schemas.openxmlformats.org/officeDocument/2006/relationships/customXml" Target="../ink/ink1416.xml"/><Relationship Id="rId49" Type="http://schemas.openxmlformats.org/officeDocument/2006/relationships/customXml" Target="../ink/ink1429.xml"/><Relationship Id="rId57" Type="http://schemas.openxmlformats.org/officeDocument/2006/relationships/customXml" Target="../ink/ink1437.xml"/><Relationship Id="rId10" Type="http://schemas.openxmlformats.org/officeDocument/2006/relationships/customXml" Target="../ink/ink1390.xml"/><Relationship Id="rId31" Type="http://schemas.openxmlformats.org/officeDocument/2006/relationships/customXml" Target="../ink/ink1411.xml"/><Relationship Id="rId44" Type="http://schemas.openxmlformats.org/officeDocument/2006/relationships/customXml" Target="../ink/ink1424.xml"/><Relationship Id="rId52" Type="http://schemas.openxmlformats.org/officeDocument/2006/relationships/customXml" Target="../ink/ink1432.xml"/><Relationship Id="rId60" Type="http://schemas.openxmlformats.org/officeDocument/2006/relationships/customXml" Target="../ink/ink1440.xml"/><Relationship Id="rId65" Type="http://schemas.openxmlformats.org/officeDocument/2006/relationships/customXml" Target="../ink/ink1445.xml"/><Relationship Id="rId73" Type="http://schemas.openxmlformats.org/officeDocument/2006/relationships/customXml" Target="../ink/ink1453.xml"/><Relationship Id="rId4" Type="http://schemas.openxmlformats.org/officeDocument/2006/relationships/customXml" Target="../ink/ink1384.xml"/><Relationship Id="rId9" Type="http://schemas.openxmlformats.org/officeDocument/2006/relationships/customXml" Target="../ink/ink1389.xml"/><Relationship Id="rId13" Type="http://schemas.openxmlformats.org/officeDocument/2006/relationships/customXml" Target="../ink/ink1393.xml"/><Relationship Id="rId18" Type="http://schemas.openxmlformats.org/officeDocument/2006/relationships/customXml" Target="../ink/ink1398.xml"/><Relationship Id="rId39" Type="http://schemas.openxmlformats.org/officeDocument/2006/relationships/customXml" Target="../ink/ink1419.xml"/><Relationship Id="rId34" Type="http://schemas.openxmlformats.org/officeDocument/2006/relationships/customXml" Target="../ink/ink1414.xml"/><Relationship Id="rId50" Type="http://schemas.openxmlformats.org/officeDocument/2006/relationships/customXml" Target="../ink/ink1430.xml"/><Relationship Id="rId55" Type="http://schemas.openxmlformats.org/officeDocument/2006/relationships/customXml" Target="../ink/ink1435.xml"/><Relationship Id="rId7" Type="http://schemas.openxmlformats.org/officeDocument/2006/relationships/customXml" Target="../ink/ink1387.xml"/><Relationship Id="rId71" Type="http://schemas.openxmlformats.org/officeDocument/2006/relationships/customXml" Target="../ink/ink1451.xml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78.xml"/><Relationship Id="rId21" Type="http://schemas.openxmlformats.org/officeDocument/2006/relationships/customXml" Target="../ink/ink1473.xml"/><Relationship Id="rId42" Type="http://schemas.openxmlformats.org/officeDocument/2006/relationships/customXml" Target="../ink/ink1494.xml"/><Relationship Id="rId47" Type="http://schemas.openxmlformats.org/officeDocument/2006/relationships/customXml" Target="../ink/ink1499.xml"/><Relationship Id="rId63" Type="http://schemas.openxmlformats.org/officeDocument/2006/relationships/customXml" Target="../ink/ink1515.xml"/><Relationship Id="rId68" Type="http://schemas.openxmlformats.org/officeDocument/2006/relationships/customXml" Target="../ink/ink1520.xml"/><Relationship Id="rId2" Type="http://schemas.openxmlformats.org/officeDocument/2006/relationships/customXml" Target="../ink/ink1455.xml"/><Relationship Id="rId16" Type="http://schemas.openxmlformats.org/officeDocument/2006/relationships/customXml" Target="../ink/ink1468.xml"/><Relationship Id="rId29" Type="http://schemas.openxmlformats.org/officeDocument/2006/relationships/customXml" Target="../ink/ink1481.xml"/><Relationship Id="rId11" Type="http://schemas.openxmlformats.org/officeDocument/2006/relationships/customXml" Target="../ink/ink1463.xml"/><Relationship Id="rId24" Type="http://schemas.openxmlformats.org/officeDocument/2006/relationships/customXml" Target="../ink/ink1476.xml"/><Relationship Id="rId32" Type="http://schemas.openxmlformats.org/officeDocument/2006/relationships/customXml" Target="../ink/ink1484.xml"/><Relationship Id="rId37" Type="http://schemas.openxmlformats.org/officeDocument/2006/relationships/customXml" Target="../ink/ink1489.xml"/><Relationship Id="rId40" Type="http://schemas.openxmlformats.org/officeDocument/2006/relationships/customXml" Target="../ink/ink1492.xml"/><Relationship Id="rId45" Type="http://schemas.openxmlformats.org/officeDocument/2006/relationships/customXml" Target="../ink/ink1497.xml"/><Relationship Id="rId53" Type="http://schemas.openxmlformats.org/officeDocument/2006/relationships/customXml" Target="../ink/ink1505.xml"/><Relationship Id="rId58" Type="http://schemas.openxmlformats.org/officeDocument/2006/relationships/customXml" Target="../ink/ink1510.xml"/><Relationship Id="rId66" Type="http://schemas.openxmlformats.org/officeDocument/2006/relationships/customXml" Target="../ink/ink1518.xml"/><Relationship Id="rId74" Type="http://schemas.openxmlformats.org/officeDocument/2006/relationships/customXml" Target="../ink/ink1526.xml"/><Relationship Id="rId5" Type="http://schemas.openxmlformats.org/officeDocument/2006/relationships/customXml" Target="../ink/ink1457.xml"/><Relationship Id="rId61" Type="http://schemas.openxmlformats.org/officeDocument/2006/relationships/customXml" Target="../ink/ink1513.xml"/><Relationship Id="rId19" Type="http://schemas.openxmlformats.org/officeDocument/2006/relationships/customXml" Target="../ink/ink1471.xml"/><Relationship Id="rId14" Type="http://schemas.openxmlformats.org/officeDocument/2006/relationships/customXml" Target="../ink/ink1466.xml"/><Relationship Id="rId22" Type="http://schemas.openxmlformats.org/officeDocument/2006/relationships/customXml" Target="../ink/ink1474.xml"/><Relationship Id="rId27" Type="http://schemas.openxmlformats.org/officeDocument/2006/relationships/customXml" Target="../ink/ink1479.xml"/><Relationship Id="rId30" Type="http://schemas.openxmlformats.org/officeDocument/2006/relationships/customXml" Target="../ink/ink1482.xml"/><Relationship Id="rId35" Type="http://schemas.openxmlformats.org/officeDocument/2006/relationships/customXml" Target="../ink/ink1487.xml"/><Relationship Id="rId43" Type="http://schemas.openxmlformats.org/officeDocument/2006/relationships/customXml" Target="../ink/ink1495.xml"/><Relationship Id="rId48" Type="http://schemas.openxmlformats.org/officeDocument/2006/relationships/customXml" Target="../ink/ink1500.xml"/><Relationship Id="rId56" Type="http://schemas.openxmlformats.org/officeDocument/2006/relationships/customXml" Target="../ink/ink1508.xml"/><Relationship Id="rId64" Type="http://schemas.openxmlformats.org/officeDocument/2006/relationships/customXml" Target="../ink/ink1516.xml"/><Relationship Id="rId69" Type="http://schemas.openxmlformats.org/officeDocument/2006/relationships/customXml" Target="../ink/ink1521.xml"/><Relationship Id="rId8" Type="http://schemas.openxmlformats.org/officeDocument/2006/relationships/customXml" Target="../ink/ink1460.xml"/><Relationship Id="rId51" Type="http://schemas.openxmlformats.org/officeDocument/2006/relationships/customXml" Target="../ink/ink1503.xml"/><Relationship Id="rId72" Type="http://schemas.openxmlformats.org/officeDocument/2006/relationships/customXml" Target="../ink/ink1524.xml"/><Relationship Id="rId3" Type="http://schemas.openxmlformats.org/officeDocument/2006/relationships/image" Target="../media/image40.png"/><Relationship Id="rId12" Type="http://schemas.openxmlformats.org/officeDocument/2006/relationships/customXml" Target="../ink/ink1464.xml"/><Relationship Id="rId17" Type="http://schemas.openxmlformats.org/officeDocument/2006/relationships/customXml" Target="../ink/ink1469.xml"/><Relationship Id="rId25" Type="http://schemas.openxmlformats.org/officeDocument/2006/relationships/customXml" Target="../ink/ink1477.xml"/><Relationship Id="rId33" Type="http://schemas.openxmlformats.org/officeDocument/2006/relationships/customXml" Target="../ink/ink1485.xml"/><Relationship Id="rId38" Type="http://schemas.openxmlformats.org/officeDocument/2006/relationships/customXml" Target="../ink/ink1490.xml"/><Relationship Id="rId46" Type="http://schemas.openxmlformats.org/officeDocument/2006/relationships/customXml" Target="../ink/ink1498.xml"/><Relationship Id="rId59" Type="http://schemas.openxmlformats.org/officeDocument/2006/relationships/customXml" Target="../ink/ink1511.xml"/><Relationship Id="rId67" Type="http://schemas.openxmlformats.org/officeDocument/2006/relationships/customXml" Target="../ink/ink1519.xml"/><Relationship Id="rId20" Type="http://schemas.openxmlformats.org/officeDocument/2006/relationships/customXml" Target="../ink/ink1472.xml"/><Relationship Id="rId41" Type="http://schemas.openxmlformats.org/officeDocument/2006/relationships/customXml" Target="../ink/ink1493.xml"/><Relationship Id="rId54" Type="http://schemas.openxmlformats.org/officeDocument/2006/relationships/customXml" Target="../ink/ink1506.xml"/><Relationship Id="rId62" Type="http://schemas.openxmlformats.org/officeDocument/2006/relationships/customXml" Target="../ink/ink1514.xml"/><Relationship Id="rId70" Type="http://schemas.openxmlformats.org/officeDocument/2006/relationships/customXml" Target="../ink/ink1522.xml"/><Relationship Id="rId7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8.xml"/><Relationship Id="rId15" Type="http://schemas.openxmlformats.org/officeDocument/2006/relationships/customXml" Target="../ink/ink1467.xml"/><Relationship Id="rId23" Type="http://schemas.openxmlformats.org/officeDocument/2006/relationships/customXml" Target="../ink/ink1475.xml"/><Relationship Id="rId28" Type="http://schemas.openxmlformats.org/officeDocument/2006/relationships/customXml" Target="../ink/ink1480.xml"/><Relationship Id="rId36" Type="http://schemas.openxmlformats.org/officeDocument/2006/relationships/customXml" Target="../ink/ink1488.xml"/><Relationship Id="rId49" Type="http://schemas.openxmlformats.org/officeDocument/2006/relationships/customXml" Target="../ink/ink1501.xml"/><Relationship Id="rId57" Type="http://schemas.openxmlformats.org/officeDocument/2006/relationships/customXml" Target="../ink/ink1509.xml"/><Relationship Id="rId10" Type="http://schemas.openxmlformats.org/officeDocument/2006/relationships/customXml" Target="../ink/ink1462.xml"/><Relationship Id="rId31" Type="http://schemas.openxmlformats.org/officeDocument/2006/relationships/customXml" Target="../ink/ink1483.xml"/><Relationship Id="rId44" Type="http://schemas.openxmlformats.org/officeDocument/2006/relationships/customXml" Target="../ink/ink1496.xml"/><Relationship Id="rId52" Type="http://schemas.openxmlformats.org/officeDocument/2006/relationships/customXml" Target="../ink/ink1504.xml"/><Relationship Id="rId60" Type="http://schemas.openxmlformats.org/officeDocument/2006/relationships/customXml" Target="../ink/ink1512.xml"/><Relationship Id="rId65" Type="http://schemas.openxmlformats.org/officeDocument/2006/relationships/customXml" Target="../ink/ink1517.xml"/><Relationship Id="rId73" Type="http://schemas.openxmlformats.org/officeDocument/2006/relationships/customXml" Target="../ink/ink1525.xml"/><Relationship Id="rId4" Type="http://schemas.openxmlformats.org/officeDocument/2006/relationships/customXml" Target="../ink/ink1456.xml"/><Relationship Id="rId9" Type="http://schemas.openxmlformats.org/officeDocument/2006/relationships/customXml" Target="../ink/ink1461.xml"/><Relationship Id="rId13" Type="http://schemas.openxmlformats.org/officeDocument/2006/relationships/customXml" Target="../ink/ink1465.xml"/><Relationship Id="rId18" Type="http://schemas.openxmlformats.org/officeDocument/2006/relationships/customXml" Target="../ink/ink1470.xml"/><Relationship Id="rId39" Type="http://schemas.openxmlformats.org/officeDocument/2006/relationships/customXml" Target="../ink/ink1491.xml"/><Relationship Id="rId34" Type="http://schemas.openxmlformats.org/officeDocument/2006/relationships/customXml" Target="../ink/ink1486.xml"/><Relationship Id="rId50" Type="http://schemas.openxmlformats.org/officeDocument/2006/relationships/customXml" Target="../ink/ink1502.xml"/><Relationship Id="rId55" Type="http://schemas.openxmlformats.org/officeDocument/2006/relationships/customXml" Target="../ink/ink1507.xml"/><Relationship Id="rId7" Type="http://schemas.openxmlformats.org/officeDocument/2006/relationships/customXml" Target="../ink/ink1459.xml"/><Relationship Id="rId71" Type="http://schemas.openxmlformats.org/officeDocument/2006/relationships/customXml" Target="../ink/ink15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30.xml"/><Relationship Id="rId13" Type="http://schemas.openxmlformats.org/officeDocument/2006/relationships/customXml" Target="../ink/ink1534.xml"/><Relationship Id="rId3" Type="http://schemas.openxmlformats.org/officeDocument/2006/relationships/customXml" Target="../ink/ink1527.xml"/><Relationship Id="rId7" Type="http://schemas.openxmlformats.org/officeDocument/2006/relationships/customXml" Target="../ink/ink1529.xml"/><Relationship Id="rId12" Type="http://schemas.openxmlformats.org/officeDocument/2006/relationships/customXml" Target="../ink/ink153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28.xml"/><Relationship Id="rId10" Type="http://schemas.openxmlformats.org/officeDocument/2006/relationships/customXml" Target="../ink/ink1532.xml"/><Relationship Id="rId4" Type="http://schemas.openxmlformats.org/officeDocument/2006/relationships/image" Target="../media/image40.png"/><Relationship Id="rId9" Type="http://schemas.openxmlformats.org/officeDocument/2006/relationships/customXml" Target="../ink/ink1531.xml"/><Relationship Id="rId14" Type="http://schemas.openxmlformats.org/officeDocument/2006/relationships/customXml" Target="../ink/ink153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0.xml"/><Relationship Id="rId3" Type="http://schemas.openxmlformats.org/officeDocument/2006/relationships/customXml" Target="../ink/ink1536.xml"/><Relationship Id="rId7" Type="http://schemas.openxmlformats.org/officeDocument/2006/relationships/customXml" Target="../ink/ink153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8.xml"/><Relationship Id="rId5" Type="http://schemas.openxmlformats.org/officeDocument/2006/relationships/customXml" Target="../ink/ink1537.xml"/><Relationship Id="rId4" Type="http://schemas.openxmlformats.org/officeDocument/2006/relationships/image" Target="../media/image40.png"/><Relationship Id="rId9" Type="http://schemas.openxmlformats.org/officeDocument/2006/relationships/image" Target="../media/image5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4.xml"/><Relationship Id="rId13" Type="http://schemas.openxmlformats.org/officeDocument/2006/relationships/customXml" Target="../ink/ink1548.xml"/><Relationship Id="rId18" Type="http://schemas.openxmlformats.org/officeDocument/2006/relationships/image" Target="../media/image57.png"/><Relationship Id="rId3" Type="http://schemas.openxmlformats.org/officeDocument/2006/relationships/customXml" Target="../ink/ink1541.xml"/><Relationship Id="rId7" Type="http://schemas.openxmlformats.org/officeDocument/2006/relationships/customXml" Target="../ink/ink1543.xml"/><Relationship Id="rId12" Type="http://schemas.openxmlformats.org/officeDocument/2006/relationships/customXml" Target="../ink/ink1547.xml"/><Relationship Id="rId17" Type="http://schemas.openxmlformats.org/officeDocument/2006/relationships/customXml" Target="../ink/ink1551.xml"/><Relationship Id="rId2" Type="http://schemas.openxmlformats.org/officeDocument/2006/relationships/image" Target="../media/image5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42.xml"/><Relationship Id="rId15" Type="http://schemas.openxmlformats.org/officeDocument/2006/relationships/customXml" Target="../ink/ink1550.xml"/><Relationship Id="rId10" Type="http://schemas.openxmlformats.org/officeDocument/2006/relationships/customXml" Target="../ink/ink1546.xml"/><Relationship Id="rId4" Type="http://schemas.openxmlformats.org/officeDocument/2006/relationships/image" Target="../media/image40.png"/><Relationship Id="rId9" Type="http://schemas.openxmlformats.org/officeDocument/2006/relationships/customXml" Target="../ink/ink1545.xml"/><Relationship Id="rId14" Type="http://schemas.openxmlformats.org/officeDocument/2006/relationships/customXml" Target="../ink/ink154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5.xml"/><Relationship Id="rId13" Type="http://schemas.openxmlformats.org/officeDocument/2006/relationships/customXml" Target="../ink/ink1559.xml"/><Relationship Id="rId3" Type="http://schemas.openxmlformats.org/officeDocument/2006/relationships/customXml" Target="../ink/ink1552.xml"/><Relationship Id="rId7" Type="http://schemas.openxmlformats.org/officeDocument/2006/relationships/customXml" Target="../ink/ink1554.xml"/><Relationship Id="rId12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1558.xml"/><Relationship Id="rId5" Type="http://schemas.openxmlformats.org/officeDocument/2006/relationships/customXml" Target="../ink/ink1553.xml"/><Relationship Id="rId10" Type="http://schemas.openxmlformats.org/officeDocument/2006/relationships/customXml" Target="../ink/ink1557.xml"/><Relationship Id="rId4" Type="http://schemas.openxmlformats.org/officeDocument/2006/relationships/image" Target="../media/image40.png"/><Relationship Id="rId9" Type="http://schemas.openxmlformats.org/officeDocument/2006/relationships/customXml" Target="../ink/ink1556.xml"/><Relationship Id="rId14" Type="http://schemas.openxmlformats.org/officeDocument/2006/relationships/image" Target="../media/image5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3.xml"/><Relationship Id="rId13" Type="http://schemas.openxmlformats.org/officeDocument/2006/relationships/customXml" Target="../ink/ink1567.xml"/><Relationship Id="rId18" Type="http://schemas.openxmlformats.org/officeDocument/2006/relationships/customXml" Target="../ink/ink1571.xml"/><Relationship Id="rId3" Type="http://schemas.openxmlformats.org/officeDocument/2006/relationships/customXml" Target="../ink/ink1560.xml"/><Relationship Id="rId7" Type="http://schemas.openxmlformats.org/officeDocument/2006/relationships/customXml" Target="../ink/ink1562.xml"/><Relationship Id="rId12" Type="http://schemas.openxmlformats.org/officeDocument/2006/relationships/customXml" Target="../ink/ink1566.xml"/><Relationship Id="rId17" Type="http://schemas.openxmlformats.org/officeDocument/2006/relationships/customXml" Target="../ink/ink1570.xml"/><Relationship Id="rId2" Type="http://schemas.openxmlformats.org/officeDocument/2006/relationships/image" Target="../media/image5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customXml" Target="../ink/ink1561.xml"/><Relationship Id="rId15" Type="http://schemas.openxmlformats.org/officeDocument/2006/relationships/customXml" Target="../ink/ink1569.xml"/><Relationship Id="rId10" Type="http://schemas.openxmlformats.org/officeDocument/2006/relationships/customXml" Target="../ink/ink1565.xml"/><Relationship Id="rId19" Type="http://schemas.openxmlformats.org/officeDocument/2006/relationships/image" Target="../media/image60.png"/><Relationship Id="rId4" Type="http://schemas.openxmlformats.org/officeDocument/2006/relationships/image" Target="../media/image40.png"/><Relationship Id="rId9" Type="http://schemas.openxmlformats.org/officeDocument/2006/relationships/customXml" Target="../ink/ink1564.xml"/><Relationship Id="rId14" Type="http://schemas.openxmlformats.org/officeDocument/2006/relationships/customXml" Target="../ink/ink15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8242-1F74-4000-B766-45FFBCA12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389" y="445250"/>
            <a:ext cx="9448800" cy="182509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4C817-19AA-427F-9521-836855036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790" y="4218416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Dr. Jessie Hamm</a:t>
            </a:r>
          </a:p>
          <a:p>
            <a:pPr algn="ctr"/>
            <a:r>
              <a:rPr lang="en-US" dirty="0"/>
              <a:t>Winthrop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EFD6-AD64-48E3-9663-8F42C87A8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52" y="1028606"/>
            <a:ext cx="6823639" cy="30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1A4066-B989-47EA-8D5D-F4E1B9040C9B}"/>
                  </a:ext>
                </a:extLst>
              </p14:cNvPr>
              <p14:cNvContentPartPr/>
              <p14:nvPr/>
            </p14:nvContentPartPr>
            <p14:xfrm>
              <a:off x="10270273" y="42538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1A4066-B989-47EA-8D5D-F4E1B9040C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7273" y="4190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56E0D5-3B35-4F0F-84FB-2296B6BA5D97}"/>
                  </a:ext>
                </a:extLst>
              </p14:cNvPr>
              <p14:cNvContentPartPr/>
              <p14:nvPr/>
            </p14:nvContentPartPr>
            <p14:xfrm>
              <a:off x="8295673" y="424053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56E0D5-3B35-4F0F-84FB-2296B6BA5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3033" y="4177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056353-899A-4530-BF3D-ADDA08ED1008}"/>
                  </a:ext>
                </a:extLst>
              </p14:cNvPr>
              <p14:cNvContentPartPr/>
              <p14:nvPr/>
            </p14:nvContentPartPr>
            <p14:xfrm>
              <a:off x="6003193" y="43596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056353-899A-4530-BF3D-ADDA08ED10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1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C75B5A-AA85-4790-A677-7EF732721B02}"/>
              </a:ext>
            </a:extLst>
          </p:cNvPr>
          <p:cNvSpPr txBox="1"/>
          <p:nvPr/>
        </p:nvSpPr>
        <p:spPr>
          <a:xfrm>
            <a:off x="1935495" y="5736670"/>
            <a:ext cx="832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So 7 is111 in the 1</a:t>
            </a:r>
            <a:r>
              <a:rPr lang="en-US" sz="4000" dirty="0">
                <a:sym typeface="Wingdings" panose="05000000000000000000" pitchFamily="2" charset="2"/>
              </a:rPr>
              <a:t></a:t>
            </a:r>
            <a:r>
              <a:rPr lang="en-US" sz="40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 machine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6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132÷12=11</a:t>
            </a:r>
          </a:p>
        </p:txBody>
      </p:sp>
    </p:spTree>
    <p:extLst>
      <p:ext uri="{BB962C8B-B14F-4D97-AF65-F5344CB8AC3E}">
        <p14:creationId xmlns:p14="http://schemas.microsoft.com/office/powerpoint/2010/main" val="31346210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3ADB-E5CD-4774-8746-B91815C7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Let’s try some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89E01-9620-4397-A471-8482FD23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about dividing 7843 by 23 in our 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3200" dirty="0">
                <a:sym typeface="Wingdings" panose="05000000000000000000" pitchFamily="2" charset="2"/>
              </a:rPr>
              <a:t> machine?</a:t>
            </a:r>
            <a:r>
              <a:rPr lang="en-US" sz="3200" dirty="0"/>
              <a:t> </a:t>
            </a:r>
          </a:p>
          <a:p>
            <a:r>
              <a:rPr lang="en-US" sz="3200" dirty="0"/>
              <a:t>How about dividing 11100</a:t>
            </a:r>
            <a:r>
              <a:rPr lang="en-US" sz="3200" baseline="-25000" dirty="0">
                <a:solidFill>
                  <a:srgbClr val="00B0F0"/>
                </a:solidFill>
              </a:rPr>
              <a:t>2</a:t>
            </a:r>
            <a:r>
              <a:rPr lang="en-US" sz="3200" dirty="0"/>
              <a:t> by 111</a:t>
            </a:r>
            <a:r>
              <a:rPr lang="en-US" sz="3200" baseline="-25000" dirty="0">
                <a:solidFill>
                  <a:srgbClr val="00B0F0"/>
                </a:solidFill>
              </a:rPr>
              <a:t>2</a:t>
            </a:r>
            <a:r>
              <a:rPr lang="en-US" sz="3200" dirty="0"/>
              <a:t> in our 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machine?</a:t>
            </a:r>
          </a:p>
          <a:p>
            <a:r>
              <a:rPr lang="en-US" sz="3200" dirty="0">
                <a:sym typeface="Wingdings" panose="05000000000000000000" pitchFamily="2" charset="2"/>
              </a:rPr>
              <a:t>What about 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 divided by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 in our 1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 machine? </a:t>
            </a:r>
          </a:p>
          <a:p>
            <a:pPr lvl="1"/>
            <a:r>
              <a:rPr lang="en-US" sz="30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Let’s do this one together!</a:t>
            </a:r>
          </a:p>
        </p:txBody>
      </p:sp>
    </p:spTree>
    <p:extLst>
      <p:ext uri="{BB962C8B-B14F-4D97-AF65-F5344CB8AC3E}">
        <p14:creationId xmlns:p14="http://schemas.microsoft.com/office/powerpoint/2010/main" val="29688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16781"/>
              </p:ext>
            </p:extLst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7594"/>
              </p:ext>
            </p:extLst>
          </p:nvPr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79647"/>
              </p:ext>
            </p:extLst>
          </p:nvPr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9411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55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6FEAC6D7-F0BD-48F1-AF11-06E4766CA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96590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944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6FEAC6D7-F0BD-48F1-AF11-06E4766CA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96590"/>
            <a:ext cx="10955279" cy="1371791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747D8386-EBE0-483E-B598-82135B2BB6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" y="2180878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40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6FEAC6D7-F0BD-48F1-AF11-06E4766CA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96590"/>
            <a:ext cx="10955279" cy="1371791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747D8386-EBE0-483E-B598-82135B2BB6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" y="2180878"/>
            <a:ext cx="10955279" cy="1371791"/>
          </a:xfrm>
          <a:prstGeom prst="rect">
            <a:avLst/>
          </a:prstGeom>
        </p:spPr>
      </p:pic>
      <p:pic>
        <p:nvPicPr>
          <p:cNvPr id="26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8C5BFF68-74A8-410B-A931-976AD860E0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2201782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05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290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/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6FEAC6D7-F0BD-48F1-AF11-06E4766CA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96590"/>
            <a:ext cx="10955279" cy="1371791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747D8386-EBE0-483E-B598-82135B2BB6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" y="2180878"/>
            <a:ext cx="10955279" cy="1371791"/>
          </a:xfrm>
          <a:prstGeom prst="rect">
            <a:avLst/>
          </a:prstGeom>
        </p:spPr>
      </p:pic>
      <p:pic>
        <p:nvPicPr>
          <p:cNvPr id="26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8C5BFF68-74A8-410B-A931-976AD860E0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2201782"/>
            <a:ext cx="10955279" cy="1371791"/>
          </a:xfrm>
          <a:prstGeom prst="rect">
            <a:avLst/>
          </a:prstGeom>
        </p:spPr>
      </p:pic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id="{FF180822-2D0D-4363-92AA-E97EE8217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2136431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80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79048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14:cNvPr>
              <p14:cNvContentPartPr/>
              <p14:nvPr/>
            </p14:nvContentPartPr>
            <p14:xfrm>
              <a:off x="8269033" y="58439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8252C1-89B7-4C9E-BAAC-FF09DA6A0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63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D8F64-E564-44E6-81B8-B2B2B8770100}"/>
              </a:ext>
            </a:extLst>
          </p:cNvPr>
          <p:cNvSpPr txBox="1"/>
          <p:nvPr/>
        </p:nvSpPr>
        <p:spPr>
          <a:xfrm>
            <a:off x="894522" y="1514383"/>
            <a:ext cx="395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101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÷ 12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= 2</a:t>
            </a:r>
            <a:r>
              <a:rPr lang="en-US" sz="32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baseline="-25000" dirty="0">
              <a:solidFill>
                <a:srgbClr val="00B0F0"/>
              </a:solidFill>
            </a:endParaRPr>
          </a:p>
        </p:txBody>
      </p:sp>
      <p:pic>
        <p:nvPicPr>
          <p:cNvPr id="24" name="Picture 23" descr="A picture containing table&#10;&#10;Description automatically generated">
            <a:extLst>
              <a:ext uri="{FF2B5EF4-FFF2-40B4-BE49-F238E27FC236}">
                <a16:creationId xmlns:a16="http://schemas.microsoft.com/office/drawing/2014/main" id="{4E9E8BEF-1BEC-4457-9DB2-256178E2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" y="2172025"/>
            <a:ext cx="10955279" cy="1371791"/>
          </a:xfrm>
          <a:prstGeom prst="rect">
            <a:avLst/>
          </a:prstGeom>
        </p:spPr>
      </p:pic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314DF0-7280-430F-8EC4-2C2AA45DE2C2}"/>
              </a:ext>
            </a:extLst>
          </p:cNvPr>
          <p:cNvGraphicFramePr>
            <a:graphicFrameLocks/>
          </p:cNvGraphicFramePr>
          <p:nvPr/>
        </p:nvGraphicFramePr>
        <p:xfrm>
          <a:off x="685799" y="5068663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B11FABBD-D0B1-42D3-8509-74C037CEF8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80878"/>
            <a:ext cx="10955279" cy="1371791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6FEAC6D7-F0BD-48F1-AF11-06E4766CA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" y="2196590"/>
            <a:ext cx="10955279" cy="1371791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747D8386-EBE0-483E-B598-82135B2BB6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" y="2180878"/>
            <a:ext cx="10955279" cy="1371791"/>
          </a:xfrm>
          <a:prstGeom prst="rect">
            <a:avLst/>
          </a:prstGeom>
        </p:spPr>
      </p:pic>
      <p:pic>
        <p:nvPicPr>
          <p:cNvPr id="26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8C5BFF68-74A8-410B-A931-976AD860E0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8" y="2201782"/>
            <a:ext cx="10955279" cy="1371791"/>
          </a:xfrm>
          <a:prstGeom prst="rect">
            <a:avLst/>
          </a:prstGeom>
        </p:spPr>
      </p:pic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id="{FF180822-2D0D-4363-92AA-E97EE8217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2136431"/>
            <a:ext cx="10955279" cy="1371791"/>
          </a:xfrm>
          <a:prstGeom prst="rect">
            <a:avLst/>
          </a:prstGeom>
        </p:spPr>
      </p:pic>
      <p:pic>
        <p:nvPicPr>
          <p:cNvPr id="28" name="Picture 27" descr="A picture containing table&#10;&#10;Description automatically generated">
            <a:extLst>
              <a:ext uri="{FF2B5EF4-FFF2-40B4-BE49-F238E27FC236}">
                <a16:creationId xmlns:a16="http://schemas.microsoft.com/office/drawing/2014/main" id="{6CA73E46-CB71-4017-B1A7-EDB7A4AB39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5021322"/>
            <a:ext cx="10955279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86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034F-5DDD-4F01-9CDE-7792D8D6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But what if….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C007-F550-4AC7-BEC6-43B15980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You get a remainder? Will the machine still work?</a:t>
            </a:r>
          </a:p>
          <a:p>
            <a:r>
              <a:rPr lang="en-US" sz="3000" dirty="0"/>
              <a:t>Can you use the machine for bases bigger than 10? </a:t>
            </a:r>
          </a:p>
          <a:p>
            <a:r>
              <a:rPr lang="en-US" sz="3000" dirty="0"/>
              <a:t>Can I divide by something other than a whole number?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>
                <a:solidFill>
                  <a:srgbClr val="00B0F0"/>
                </a:solidFill>
              </a:rPr>
              <a:t>YES!</a:t>
            </a:r>
          </a:p>
          <a:p>
            <a:pPr marL="0" indent="0">
              <a:buNone/>
            </a:pPr>
            <a:r>
              <a:rPr lang="en-US" sz="3000" dirty="0"/>
              <a:t>…but not today. </a:t>
            </a:r>
            <a:r>
              <a:rPr lang="en-US" sz="3000" dirty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65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C6F0A-C2B7-4CCC-B65C-4922212201BE}"/>
              </a:ext>
            </a:extLst>
          </p:cNvPr>
          <p:cNvSpPr txBox="1"/>
          <p:nvPr/>
        </p:nvSpPr>
        <p:spPr>
          <a:xfrm>
            <a:off x="1934817" y="2193436"/>
            <a:ext cx="28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Let’s try 13!</a:t>
            </a:r>
          </a:p>
        </p:txBody>
      </p:sp>
    </p:spTree>
    <p:extLst>
      <p:ext uri="{BB962C8B-B14F-4D97-AF65-F5344CB8AC3E}">
        <p14:creationId xmlns:p14="http://schemas.microsoft.com/office/powerpoint/2010/main" val="29421796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B8AC-A116-4976-9F60-9325A4B9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A9EA-6419-4AB2-A6D9-F6E6CC3E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Thanks to </a:t>
            </a:r>
            <a:r>
              <a:rPr lang="en-US" sz="2800" dirty="0" err="1"/>
              <a:t>y’all</a:t>
            </a:r>
            <a:r>
              <a:rPr lang="en-US" sz="2800" dirty="0"/>
              <a:t> for coming! </a:t>
            </a:r>
          </a:p>
          <a:p>
            <a:r>
              <a:rPr lang="en-US" sz="2800" dirty="0"/>
              <a:t>Thanks to Dr. James </a:t>
            </a:r>
            <a:r>
              <a:rPr lang="en-US" sz="2800" dirty="0" err="1"/>
              <a:t>Tanton</a:t>
            </a:r>
            <a:r>
              <a:rPr lang="en-US" sz="2800" dirty="0"/>
              <a:t>! </a:t>
            </a:r>
          </a:p>
          <a:p>
            <a:r>
              <a:rPr lang="en-US" sz="2800" dirty="0"/>
              <a:t>For more see: </a:t>
            </a:r>
            <a:r>
              <a:rPr lang="en-US" sz="2800" dirty="0">
                <a:hlinkClick r:id="rId2"/>
              </a:rPr>
              <a:t>https://www.theglobalmathproject.org/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and </a:t>
            </a:r>
            <a:r>
              <a:rPr lang="en-US" sz="2800" dirty="0">
                <a:hlinkClick r:id="rId3"/>
              </a:rPr>
              <a:t>https://www.geogebra.org/m/hVV3XEjr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6AC3B-D4D6-4A9C-9B5F-BA284C202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61" y="3775805"/>
            <a:ext cx="6003234" cy="26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5078A5-D064-4B09-B18B-3617DA99981E}"/>
                  </a:ext>
                </a:extLst>
              </p14:cNvPr>
              <p14:cNvContentPartPr/>
              <p14:nvPr/>
            </p14:nvContentPartPr>
            <p14:xfrm>
              <a:off x="9793273" y="368397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5078A5-D064-4B09-B18B-3617DA9998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3620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F25EC6-940C-4C84-86F5-7B1CEEDB146E}"/>
                  </a:ext>
                </a:extLst>
              </p14:cNvPr>
              <p14:cNvContentPartPr/>
              <p14:nvPr/>
            </p14:nvContentPartPr>
            <p14:xfrm>
              <a:off x="10190713" y="36706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F25EC6-940C-4C84-86F5-7B1CEEDB14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8073" y="3608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621027-A1C1-4767-B607-DB014269A70E}"/>
                  </a:ext>
                </a:extLst>
              </p14:cNvPr>
              <p14:cNvContentPartPr/>
              <p14:nvPr/>
            </p14:nvContentPartPr>
            <p14:xfrm>
              <a:off x="10694353" y="3683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621027-A1C1-4767-B607-DB014269A7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1353" y="3620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E5FC3D-BAB2-4699-8CFA-96B19991565F}"/>
                  </a:ext>
                </a:extLst>
              </p14:cNvPr>
              <p14:cNvContentPartPr/>
              <p14:nvPr/>
            </p14:nvContentPartPr>
            <p14:xfrm>
              <a:off x="9687073" y="4293454"/>
              <a:ext cx="8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E5FC3D-BAB2-4699-8CFA-96B1999156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4433" y="42308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9326EB-A23F-4E03-9F6C-D5C403B438A3}"/>
                  </a:ext>
                </a:extLst>
              </p14:cNvPr>
              <p14:cNvContentPartPr/>
              <p14:nvPr/>
            </p14:nvContentPartPr>
            <p14:xfrm>
              <a:off x="10137793" y="434637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9326EB-A23F-4E03-9F6C-D5C403B43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4283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79573B-BEAA-41FD-8D94-4CA23667949D}"/>
                  </a:ext>
                </a:extLst>
              </p14:cNvPr>
              <p14:cNvContentPartPr/>
              <p14:nvPr/>
            </p14:nvContentPartPr>
            <p14:xfrm>
              <a:off x="10773913" y="4227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79573B-BEAA-41FD-8D94-4CA236679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416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0EF1D2-4BAA-49C7-B73A-E5A94E87726F}"/>
                  </a:ext>
                </a:extLst>
              </p14:cNvPr>
              <p14:cNvContentPartPr/>
              <p14:nvPr/>
            </p14:nvContentPartPr>
            <p14:xfrm>
              <a:off x="9779953" y="48237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0EF1D2-4BAA-49C7-B73A-E5A94E8772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6953" y="476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24D498-8B31-4E85-B11F-5EBCF377CEF5}"/>
                  </a:ext>
                </a:extLst>
              </p14:cNvPr>
              <p14:cNvContentPartPr/>
              <p14:nvPr/>
            </p14:nvContentPartPr>
            <p14:xfrm>
              <a:off x="10270273" y="481041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24D498-8B31-4E85-B11F-5EBCF377CE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72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817D72-2122-4D79-A9E6-E46881D8857C}"/>
                  </a:ext>
                </a:extLst>
              </p14:cNvPr>
              <p14:cNvContentPartPr/>
              <p14:nvPr/>
            </p14:nvContentPartPr>
            <p14:xfrm>
              <a:off x="10787233" y="48237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817D72-2122-4D79-A9E6-E46881D88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4233" y="476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C0D5BC-9AC4-4854-A4F5-A1567AE80957}"/>
                  </a:ext>
                </a:extLst>
              </p14:cNvPr>
              <p14:cNvContentPartPr/>
              <p14:nvPr/>
            </p14:nvContentPartPr>
            <p14:xfrm>
              <a:off x="9806593" y="52740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C0D5BC-9AC4-4854-A4F5-A1567AE809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211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193C10-35DC-4DCE-BC04-E86E01DE36ED}"/>
                  </a:ext>
                </a:extLst>
              </p14:cNvPr>
              <p14:cNvContentPartPr/>
              <p14:nvPr/>
            </p14:nvContentPartPr>
            <p14:xfrm>
              <a:off x="10416073" y="53007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193C10-35DC-4DCE-BC04-E86E01DE36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3073" y="5237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FD3BCA-4B0B-40A8-BDA0-A2F811A4A9C0}"/>
                  </a:ext>
                </a:extLst>
              </p14:cNvPr>
              <p14:cNvContentPartPr/>
              <p14:nvPr/>
            </p14:nvContentPartPr>
            <p14:xfrm>
              <a:off x="10945993" y="5260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FD3BCA-4B0B-40A8-BDA0-A2F811A4A9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0A65E-712E-4FD0-A8E4-7A86334D6752}"/>
                  </a:ext>
                </a:extLst>
              </p14:cNvPr>
              <p14:cNvContentPartPr/>
              <p14:nvPr/>
            </p14:nvContentPartPr>
            <p14:xfrm>
              <a:off x="10720993" y="3312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0A65E-712E-4FD0-A8E4-7A86334D67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7993" y="325017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23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D0A65E-712E-4FD0-A8E4-7A86334D6752}"/>
                  </a:ext>
                </a:extLst>
              </p14:cNvPr>
              <p14:cNvContentPartPr/>
              <p14:nvPr/>
            </p14:nvContentPartPr>
            <p14:xfrm>
              <a:off x="10720993" y="3312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D0A65E-712E-4FD0-A8E4-7A86334D67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7993" y="3250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266311F-9AF8-47CA-9843-D5C64D03A7C0}"/>
                  </a:ext>
                </a:extLst>
              </p14:cNvPr>
              <p14:cNvContentPartPr/>
              <p14:nvPr/>
            </p14:nvContentPartPr>
            <p14:xfrm>
              <a:off x="9623353" y="4606654"/>
              <a:ext cx="1628280" cy="889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266311F-9AF8-47CA-9843-D5C64D03A7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4355" y="4597654"/>
                <a:ext cx="1645916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9588B1-AFF4-465E-8F8A-AE44CC943DE3}"/>
                  </a:ext>
                </a:extLst>
              </p14:cNvPr>
              <p14:cNvContentPartPr/>
              <p14:nvPr/>
            </p14:nvContentPartPr>
            <p14:xfrm>
              <a:off x="9567193" y="3431974"/>
              <a:ext cx="1590840" cy="1041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9588B1-AFF4-465E-8F8A-AE44CC943D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58193" y="3423334"/>
                <a:ext cx="1608480" cy="10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02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F92262-7FD5-447A-A0E8-97205104AA65}"/>
                  </a:ext>
                </a:extLst>
              </p14:cNvPr>
              <p14:cNvContentPartPr/>
              <p14:nvPr/>
            </p14:nvContentPartPr>
            <p14:xfrm>
              <a:off x="10177393" y="428013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F92262-7FD5-447A-A0E8-97205104AA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21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2E425A-348E-4B3E-BB83-1A26AE19647A}"/>
                  </a:ext>
                </a:extLst>
              </p14:cNvPr>
              <p14:cNvContentPartPr/>
              <p14:nvPr/>
            </p14:nvContentPartPr>
            <p14:xfrm>
              <a:off x="7765753" y="36839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2E425A-348E-4B3E-BB83-1A26AE196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2753" y="3620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1A2432-BACD-45C3-BB90-5708EA61F2BD}"/>
                  </a:ext>
                </a:extLst>
              </p14:cNvPr>
              <p14:cNvContentPartPr/>
              <p14:nvPr/>
            </p14:nvContentPartPr>
            <p14:xfrm>
              <a:off x="8282353" y="37368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1A2432-BACD-45C3-BB90-5708EA61F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9713" y="367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EE5B67-6ED5-4B59-9FCA-62E35747EF6D}"/>
                  </a:ext>
                </a:extLst>
              </p14:cNvPr>
              <p14:cNvContentPartPr/>
              <p14:nvPr/>
            </p14:nvContentPartPr>
            <p14:xfrm>
              <a:off x="7725793" y="41876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EE5B67-6ED5-4B59-9FCA-62E35747EF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315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D77F14-1716-4528-A983-9C49D7B82B06}"/>
                  </a:ext>
                </a:extLst>
              </p14:cNvPr>
              <p14:cNvContentPartPr/>
              <p14:nvPr/>
            </p14:nvContentPartPr>
            <p14:xfrm>
              <a:off x="8295673" y="421389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D77F14-1716-4528-A983-9C49D7B82B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303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7F763C-73B1-40DA-9ABA-649B5BF32B28}"/>
                  </a:ext>
                </a:extLst>
              </p14:cNvPr>
              <p14:cNvContentPartPr/>
              <p14:nvPr/>
            </p14:nvContentPartPr>
            <p14:xfrm>
              <a:off x="7752433" y="483669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7F763C-73B1-40DA-9ABA-649B5BF32B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433" y="477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CAA849-810E-4FC7-8E78-CB10BA79D649}"/>
                  </a:ext>
                </a:extLst>
              </p14:cNvPr>
              <p14:cNvContentPartPr/>
              <p14:nvPr/>
            </p14:nvContentPartPr>
            <p14:xfrm>
              <a:off x="8361913" y="481041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CAA849-810E-4FC7-8E78-CB10BA79D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92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30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F92262-7FD5-447A-A0E8-97205104AA65}"/>
                  </a:ext>
                </a:extLst>
              </p14:cNvPr>
              <p14:cNvContentPartPr/>
              <p14:nvPr/>
            </p14:nvContentPartPr>
            <p14:xfrm>
              <a:off x="10177393" y="428013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F92262-7FD5-447A-A0E8-97205104AA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21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F11760-5852-4B5D-97C8-4BB798F2EDBB}"/>
                  </a:ext>
                </a:extLst>
              </p14:cNvPr>
              <p14:cNvContentPartPr/>
              <p14:nvPr/>
            </p14:nvContentPartPr>
            <p14:xfrm>
              <a:off x="7422673" y="3431974"/>
              <a:ext cx="1298880" cy="168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F11760-5852-4B5D-97C8-4BB798F2ED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4033" y="3423332"/>
                <a:ext cx="1316520" cy="17038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2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8E512E-BB4F-4F56-A3AB-B0DA8295F22C}"/>
                  </a:ext>
                </a:extLst>
              </p14:cNvPr>
              <p14:cNvContentPartPr/>
              <p14:nvPr/>
            </p14:nvContentPartPr>
            <p14:xfrm>
              <a:off x="10270273" y="42272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8E512E-BB4F-4F56-A3AB-B0DA8295F2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7273" y="416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990CED-41A1-47BF-B0C9-9767363F0E87}"/>
                  </a:ext>
                </a:extLst>
              </p14:cNvPr>
              <p14:cNvContentPartPr/>
              <p14:nvPr/>
            </p14:nvContentPartPr>
            <p14:xfrm>
              <a:off x="5817433" y="41476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990CED-41A1-47BF-B0C9-9767363F0E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4793" y="408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E1631C-AFE7-4A91-AEB8-58CC3D50F6C0}"/>
                  </a:ext>
                </a:extLst>
              </p14:cNvPr>
              <p14:cNvContentPartPr/>
              <p14:nvPr/>
            </p14:nvContentPartPr>
            <p14:xfrm>
              <a:off x="6334393" y="42009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E1631C-AFE7-4A91-AEB8-58CC3D50F6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13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2FC0A4-882E-4DE2-A32E-2BCAF5F71119}"/>
                  </a:ext>
                </a:extLst>
              </p14:cNvPr>
              <p14:cNvContentPartPr/>
              <p14:nvPr/>
            </p14:nvContentPartPr>
            <p14:xfrm>
              <a:off x="6069433" y="478377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2FC0A4-882E-4DE2-A32E-2BCAF5F711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10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8E512E-BB4F-4F56-A3AB-B0DA8295F22C}"/>
                  </a:ext>
                </a:extLst>
              </p14:cNvPr>
              <p14:cNvContentPartPr/>
              <p14:nvPr/>
            </p14:nvContentPartPr>
            <p14:xfrm>
              <a:off x="10270273" y="42272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8E512E-BB4F-4F56-A3AB-B0DA8295F2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7273" y="416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2FC0A4-882E-4DE2-A32E-2BCAF5F71119}"/>
                  </a:ext>
                </a:extLst>
              </p14:cNvPr>
              <p14:cNvContentPartPr/>
              <p14:nvPr/>
            </p14:nvContentPartPr>
            <p14:xfrm>
              <a:off x="6069433" y="478377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2FC0A4-882E-4DE2-A32E-2BCAF5F711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B2D53D-F06B-40A1-A32D-4D6C81A26C72}"/>
                  </a:ext>
                </a:extLst>
              </p14:cNvPr>
              <p14:cNvContentPartPr/>
              <p14:nvPr/>
            </p14:nvContentPartPr>
            <p14:xfrm>
              <a:off x="5524033" y="3829054"/>
              <a:ext cx="1108080" cy="650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B2D53D-F06B-40A1-A32D-4D6C81A26C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5033" y="3820414"/>
                <a:ext cx="1125720" cy="6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008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8076B1-A16B-4ECE-B870-82CD58DCF5FF}"/>
                  </a:ext>
                </a:extLst>
              </p14:cNvPr>
              <p14:cNvContentPartPr/>
              <p14:nvPr/>
            </p14:nvContentPartPr>
            <p14:xfrm>
              <a:off x="10190713" y="43334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8076B1-A16B-4ECE-B870-82CD58DCF5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80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20D4E8-4A45-4153-B9EB-242B64649B0B}"/>
                  </a:ext>
                </a:extLst>
              </p14:cNvPr>
              <p14:cNvContentPartPr/>
              <p14:nvPr/>
            </p14:nvContentPartPr>
            <p14:xfrm>
              <a:off x="6069433" y="45850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20D4E8-4A45-4153-B9EB-242B64649B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685714-179C-47E6-A7BD-686CFB1A50A1}"/>
                  </a:ext>
                </a:extLst>
              </p14:cNvPr>
              <p14:cNvContentPartPr/>
              <p14:nvPr/>
            </p14:nvContentPartPr>
            <p14:xfrm>
              <a:off x="4320193" y="4611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685714-179C-47E6-A7BD-686CFB1A50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7193" y="45486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5B9260B-ADD2-43F2-8202-614D3026A58F}"/>
              </a:ext>
            </a:extLst>
          </p:cNvPr>
          <p:cNvSpPr txBox="1"/>
          <p:nvPr/>
        </p:nvSpPr>
        <p:spPr>
          <a:xfrm>
            <a:off x="2203174" y="5770461"/>
            <a:ext cx="753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 13 is1101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4F1E-9EDF-40EB-A918-2B8768AD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E549-6DA9-4EE3-AD8B-AC470A70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Try the number 21 </a:t>
            </a:r>
          </a:p>
          <a:p>
            <a:pPr marL="0" indent="0" algn="ctr">
              <a:buNone/>
            </a:pPr>
            <a:r>
              <a:rPr lang="en-US" sz="5400" dirty="0"/>
              <a:t>in the 1</a:t>
            </a:r>
            <a:r>
              <a:rPr lang="en-US" sz="5400" dirty="0">
                <a:sym typeface="Wingdings" panose="05000000000000000000" pitchFamily="2" charset="2"/>
              </a:rPr>
              <a:t></a:t>
            </a:r>
            <a:r>
              <a:rPr lang="en-US" sz="54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5400" dirty="0">
                <a:sym typeface="Wingdings" panose="05000000000000000000" pitchFamily="2" charset="2"/>
              </a:rPr>
              <a:t> machine!</a:t>
            </a:r>
          </a:p>
          <a:p>
            <a:pPr marL="0" indent="0" algn="ctr">
              <a:buNone/>
            </a:pPr>
            <a:r>
              <a:rPr lang="en-US" sz="5400" dirty="0">
                <a:sym typeface="Wingdings" panose="05000000000000000000" pitchFamily="2" charset="2"/>
              </a:rPr>
              <a:t>Let’s see what everyone got!</a:t>
            </a:r>
          </a:p>
          <a:p>
            <a:pPr marL="0" indent="0" algn="ctr">
              <a:buNone/>
            </a:pP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D4FF-402D-4A4C-94DC-D959CC152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80553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Exploding dots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534A8-27E3-40F3-BBA3-FFFDBD24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80410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Dr. Jessie Hamm</a:t>
            </a:r>
          </a:p>
          <a:p>
            <a:pPr algn="ctr"/>
            <a:r>
              <a:rPr lang="en-US" dirty="0"/>
              <a:t>Winthrop University</a:t>
            </a:r>
          </a:p>
        </p:txBody>
      </p:sp>
    </p:spTree>
    <p:extLst>
      <p:ext uri="{BB962C8B-B14F-4D97-AF65-F5344CB8AC3E}">
        <p14:creationId xmlns:p14="http://schemas.microsoft.com/office/powerpoint/2010/main" val="349586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FA49C0-02D8-4E27-AFE6-56B6A2881BF0}"/>
                  </a:ext>
                </a:extLst>
              </p14:cNvPr>
              <p14:cNvContentPartPr/>
              <p14:nvPr/>
            </p14:nvContentPartPr>
            <p14:xfrm>
              <a:off x="9912433" y="38164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FA49C0-02D8-4E27-AFE6-56B6A2881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9793" y="3753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F95458-2DC5-4B7F-9BE3-A474BC490F19}"/>
                  </a:ext>
                </a:extLst>
              </p14:cNvPr>
              <p14:cNvContentPartPr/>
              <p14:nvPr/>
            </p14:nvContentPartPr>
            <p14:xfrm>
              <a:off x="10389433" y="37768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F95458-2DC5-4B7F-9BE3-A474BC490F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6793" y="371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1A8BF4-38B2-4AF0-9A20-0A612AE5091A}"/>
                  </a:ext>
                </a:extLst>
              </p14:cNvPr>
              <p14:cNvContentPartPr/>
              <p14:nvPr/>
            </p14:nvContentPartPr>
            <p14:xfrm>
              <a:off x="9885793" y="42272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1A8BF4-38B2-4AF0-9A20-0A612AE50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3153" y="416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4DA6A4-D65A-4A08-BE73-C8B9B3EE871F}"/>
                  </a:ext>
                </a:extLst>
              </p14:cNvPr>
              <p14:cNvContentPartPr/>
              <p14:nvPr/>
            </p14:nvContentPartPr>
            <p14:xfrm>
              <a:off x="10389433" y="4187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4DA6A4-D65A-4A08-BE73-C8B9B3EE87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679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6C218C-6C68-4FE3-8834-67F16D526C6C}"/>
                  </a:ext>
                </a:extLst>
              </p14:cNvPr>
              <p14:cNvContentPartPr/>
              <p14:nvPr/>
            </p14:nvContentPartPr>
            <p14:xfrm>
              <a:off x="9832873" y="47837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6C218C-6C68-4FE3-8834-67F16D526C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023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659CA4-0FC6-41FC-BDC4-1CB12A4EE054}"/>
                  </a:ext>
                </a:extLst>
              </p14:cNvPr>
              <p14:cNvContentPartPr/>
              <p14:nvPr/>
            </p14:nvContentPartPr>
            <p14:xfrm>
              <a:off x="10402753" y="48366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659CA4-0FC6-41FC-BDC4-1CB12A4EE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0113" y="477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90C48C-C96F-416B-8713-5B0121AAF097}"/>
                  </a:ext>
                </a:extLst>
              </p14:cNvPr>
              <p14:cNvContentPartPr/>
              <p14:nvPr/>
            </p14:nvContentPartPr>
            <p14:xfrm>
              <a:off x="10151113" y="52211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90C48C-C96F-416B-8713-5B0121AAF0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8113" y="51585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B6CD2C8-0C7E-4E47-A828-15AADE667E20}"/>
              </a:ext>
            </a:extLst>
          </p:cNvPr>
          <p:cNvSpPr txBox="1"/>
          <p:nvPr/>
        </p:nvSpPr>
        <p:spPr>
          <a:xfrm>
            <a:off x="585132" y="2173139"/>
            <a:ext cx="470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now try a slightly different machine! </a:t>
            </a:r>
          </a:p>
          <a:p>
            <a:r>
              <a:rPr lang="en-US" dirty="0"/>
              <a:t>We will start with inputting 7 again!</a:t>
            </a:r>
          </a:p>
        </p:txBody>
      </p:sp>
    </p:spTree>
    <p:extLst>
      <p:ext uri="{BB962C8B-B14F-4D97-AF65-F5344CB8AC3E}">
        <p14:creationId xmlns:p14="http://schemas.microsoft.com/office/powerpoint/2010/main" val="43613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C18843-0302-4B24-B22D-833CF2E45EB8}"/>
                  </a:ext>
                </a:extLst>
              </p14:cNvPr>
              <p14:cNvContentPartPr/>
              <p14:nvPr/>
            </p14:nvContentPartPr>
            <p14:xfrm>
              <a:off x="9514273" y="3497134"/>
              <a:ext cx="1477080" cy="172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C18843-0302-4B24-B22D-833CF2E45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5635" y="3488134"/>
                <a:ext cx="1494716" cy="17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71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99FD27-220D-4E99-B4D9-5606BE6F9812}"/>
                  </a:ext>
                </a:extLst>
              </p14:cNvPr>
              <p14:cNvContentPartPr/>
              <p14:nvPr/>
            </p14:nvContentPartPr>
            <p14:xfrm>
              <a:off x="10389433" y="41742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99FD27-220D-4E99-B4D9-5606BE6F98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679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F3C7D4-4DD9-4134-886F-CDD155C2E0D8}"/>
                  </a:ext>
                </a:extLst>
              </p14:cNvPr>
              <p14:cNvContentPartPr/>
              <p14:nvPr/>
            </p14:nvContentPartPr>
            <p14:xfrm>
              <a:off x="8030713" y="42138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F3C7D4-4DD9-4134-886F-CDD155C2E0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771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3B2293-FB02-4B8F-8D97-6BD4A8756939}"/>
                  </a:ext>
                </a:extLst>
              </p14:cNvPr>
              <p14:cNvContentPartPr/>
              <p14:nvPr/>
            </p14:nvContentPartPr>
            <p14:xfrm>
              <a:off x="8613913" y="41742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3B2293-FB02-4B8F-8D97-6BD4A87569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091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BBF7A77-D2EE-49D6-8D76-4BD4230EF21E}"/>
              </a:ext>
            </a:extLst>
          </p:cNvPr>
          <p:cNvSpPr/>
          <p:nvPr/>
        </p:nvSpPr>
        <p:spPr>
          <a:xfrm>
            <a:off x="2461291" y="5841760"/>
            <a:ext cx="6739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So 7 is 21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600" dirty="0">
                <a:sym typeface="Wingdings" panose="05000000000000000000" pitchFamily="2" charset="2"/>
              </a:rPr>
              <a:t>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23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E0563C-7D7E-47A9-A9BB-E4BF254BA57C}"/>
                  </a:ext>
                </a:extLst>
              </p14:cNvPr>
              <p14:cNvContentPartPr/>
              <p14:nvPr/>
            </p14:nvContentPartPr>
            <p14:xfrm>
              <a:off x="9819553" y="36839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E0563C-7D7E-47A9-A9BB-E4BF254BA5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6913" y="3620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DBC8E1-F5B8-4CB5-AB15-2C9427F60086}"/>
                  </a:ext>
                </a:extLst>
              </p14:cNvPr>
              <p14:cNvContentPartPr/>
              <p14:nvPr/>
            </p14:nvContentPartPr>
            <p14:xfrm>
              <a:off x="10296913" y="36440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DBC8E1-F5B8-4CB5-AB15-2C9427F600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913" y="3581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6BDEEA-137A-4687-8462-94765A468F00}"/>
                  </a:ext>
                </a:extLst>
              </p14:cNvPr>
              <p14:cNvContentPartPr/>
              <p14:nvPr/>
            </p14:nvContentPartPr>
            <p14:xfrm>
              <a:off x="10800193" y="36706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6BDEEA-137A-4687-8462-94765A468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7553" y="3608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CC7D91-7714-402A-A08A-31F0A25959AA}"/>
                  </a:ext>
                </a:extLst>
              </p14:cNvPr>
              <p14:cNvContentPartPr/>
              <p14:nvPr/>
            </p14:nvContentPartPr>
            <p14:xfrm>
              <a:off x="9832873" y="433341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CC7D91-7714-402A-A08A-31F0A25959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023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DE6C29-C4B8-4478-ACF6-577387623089}"/>
                  </a:ext>
                </a:extLst>
              </p14:cNvPr>
              <p14:cNvContentPartPr/>
              <p14:nvPr/>
            </p14:nvContentPartPr>
            <p14:xfrm>
              <a:off x="10349833" y="41876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DE6C29-C4B8-4478-ACF6-5773876230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83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02364E1-768F-4569-B17F-E9726E07B4F8}"/>
                  </a:ext>
                </a:extLst>
              </p14:cNvPr>
              <p14:cNvContentPartPr/>
              <p14:nvPr/>
            </p14:nvContentPartPr>
            <p14:xfrm>
              <a:off x="10985953" y="426717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02364E1-768F-4569-B17F-E9726E07B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2953" y="4204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873E12-6B4F-4D1B-9F6A-D91483A066FD}"/>
                  </a:ext>
                </a:extLst>
              </p14:cNvPr>
              <p14:cNvContentPartPr/>
              <p14:nvPr/>
            </p14:nvContentPartPr>
            <p14:xfrm>
              <a:off x="9846193" y="483669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873E12-6B4F-4D1B-9F6A-D91483A066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7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D34A48-F47C-4453-A858-ED359DDFA08F}"/>
                  </a:ext>
                </a:extLst>
              </p14:cNvPr>
              <p14:cNvContentPartPr/>
              <p14:nvPr/>
            </p14:nvContentPartPr>
            <p14:xfrm>
              <a:off x="10442713" y="48366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D34A48-F47C-4453-A858-ED359DDFA0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9713" y="477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777D7A-E4F1-4D19-A0FD-65F73D1841F1}"/>
                  </a:ext>
                </a:extLst>
              </p14:cNvPr>
              <p14:cNvContentPartPr/>
              <p14:nvPr/>
            </p14:nvContentPartPr>
            <p14:xfrm>
              <a:off x="11065513" y="47441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777D7A-E4F1-4D19-A0FD-65F73D1841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2513" y="4681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DE843FB-2A43-46A4-B1BC-AE05D3B9356B}"/>
                  </a:ext>
                </a:extLst>
              </p14:cNvPr>
              <p14:cNvContentPartPr/>
              <p14:nvPr/>
            </p14:nvContentPartPr>
            <p14:xfrm>
              <a:off x="9819553" y="53140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DE843FB-2A43-46A4-B1BC-AE05D3B935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691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5921F3-924F-40F5-B358-2F55CFA2EC8C}"/>
                  </a:ext>
                </a:extLst>
              </p14:cNvPr>
              <p14:cNvContentPartPr/>
              <p14:nvPr/>
            </p14:nvContentPartPr>
            <p14:xfrm>
              <a:off x="10468993" y="53403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5921F3-924F-40F5-B358-2F55CFA2EC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D52C61-C3E1-46FA-BDCB-CABC5D006A0C}"/>
                  </a:ext>
                </a:extLst>
              </p14:cNvPr>
              <p14:cNvContentPartPr/>
              <p14:nvPr/>
            </p14:nvContentPartPr>
            <p14:xfrm>
              <a:off x="11078473" y="526077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D52C61-C3E1-46FA-BDCB-CABC5D006A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5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A87BF7-8CA9-4F9B-AF30-D1E81CBFFD1F}"/>
                  </a:ext>
                </a:extLst>
              </p14:cNvPr>
              <p14:cNvContentPartPr/>
              <p14:nvPr/>
            </p14:nvContentPartPr>
            <p14:xfrm>
              <a:off x="10773913" y="319365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A87BF7-8CA9-4F9B-AF30-D1E81CBFFD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313065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A65F62-49FB-4950-850E-C88A7CFF67C6}"/>
              </a:ext>
            </a:extLst>
          </p:cNvPr>
          <p:cNvSpPr txBox="1"/>
          <p:nvPr/>
        </p:nvSpPr>
        <p:spPr>
          <a:xfrm>
            <a:off x="685800" y="238247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about 13?</a:t>
            </a:r>
          </a:p>
        </p:txBody>
      </p:sp>
    </p:spTree>
    <p:extLst>
      <p:ext uri="{BB962C8B-B14F-4D97-AF65-F5344CB8AC3E}">
        <p14:creationId xmlns:p14="http://schemas.microsoft.com/office/powerpoint/2010/main" val="2585652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A87BF7-8CA9-4F9B-AF30-D1E81CBFFD1F}"/>
                  </a:ext>
                </a:extLst>
              </p14:cNvPr>
              <p14:cNvContentPartPr/>
              <p14:nvPr/>
            </p14:nvContentPartPr>
            <p14:xfrm>
              <a:off x="10773913" y="319365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A87BF7-8CA9-4F9B-AF30-D1E81CBFFD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3130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40CFDB-9236-41E1-BFBD-AC738DC7CDA0}"/>
                  </a:ext>
                </a:extLst>
              </p14:cNvPr>
              <p14:cNvContentPartPr/>
              <p14:nvPr/>
            </p14:nvContentPartPr>
            <p14:xfrm>
              <a:off x="9565393" y="3470854"/>
              <a:ext cx="1895760" cy="2135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40CFDB-9236-41E1-BFBD-AC738DC7CD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6393" y="3462213"/>
                <a:ext cx="1913400" cy="21535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65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5FF98A-9B1B-425A-B82C-1E9F67305D63}"/>
                  </a:ext>
                </a:extLst>
              </p14:cNvPr>
              <p14:cNvContentPartPr/>
              <p14:nvPr/>
            </p14:nvContentPartPr>
            <p14:xfrm>
              <a:off x="10164073" y="4094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5FF98A-9B1B-425A-B82C-1E9F67305D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4032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EC6535-9FF4-481F-993B-01C80C3FCA9B}"/>
                  </a:ext>
                </a:extLst>
              </p14:cNvPr>
              <p14:cNvContentPartPr/>
              <p14:nvPr/>
            </p14:nvContentPartPr>
            <p14:xfrm>
              <a:off x="7725793" y="3755254"/>
              <a:ext cx="36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EC6535-9FF4-481F-993B-01C80C3FC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3153" y="369261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7AE8C3-4DD9-4D92-AD07-A8F16622B212}"/>
                  </a:ext>
                </a:extLst>
              </p14:cNvPr>
              <p14:cNvContentPartPr/>
              <p14:nvPr/>
            </p14:nvContentPartPr>
            <p14:xfrm>
              <a:off x="8269033" y="37768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7AE8C3-4DD9-4D92-AD07-A8F16622B2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6393" y="371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50EC2-DD5E-4F7F-8303-670D1DEA47E2}"/>
                  </a:ext>
                </a:extLst>
              </p14:cNvPr>
              <p14:cNvContentPartPr/>
              <p14:nvPr/>
            </p14:nvContentPartPr>
            <p14:xfrm>
              <a:off x="8852233" y="38031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50EC2-DD5E-4F7F-8303-670D1DEA47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9593" y="3740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E12C8-8B71-417F-8339-E932AC304857}"/>
                  </a:ext>
                </a:extLst>
              </p14:cNvPr>
              <p14:cNvContentPartPr/>
              <p14:nvPr/>
            </p14:nvContentPartPr>
            <p14:xfrm>
              <a:off x="8229433" y="44792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E12C8-8B71-417F-8339-E932AC3048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43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66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5FF98A-9B1B-425A-B82C-1E9F67305D63}"/>
                  </a:ext>
                </a:extLst>
              </p14:cNvPr>
              <p14:cNvContentPartPr/>
              <p14:nvPr/>
            </p14:nvContentPartPr>
            <p14:xfrm>
              <a:off x="10164073" y="4094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5FF98A-9B1B-425A-B82C-1E9F67305D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4032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1E12C8-8B71-417F-8339-E932AC304857}"/>
                  </a:ext>
                </a:extLst>
              </p14:cNvPr>
              <p14:cNvContentPartPr/>
              <p14:nvPr/>
            </p14:nvContentPartPr>
            <p14:xfrm>
              <a:off x="8229433" y="44792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1E12C8-8B71-417F-8339-E932AC3048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43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C6955F0-F065-47E8-93FB-27C46C22A7F7}"/>
                  </a:ext>
                </a:extLst>
              </p14:cNvPr>
              <p14:cNvContentPartPr/>
              <p14:nvPr/>
            </p14:nvContentPartPr>
            <p14:xfrm>
              <a:off x="7326913" y="3418294"/>
              <a:ext cx="1758600" cy="75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C6955F0-F065-47E8-93FB-27C46C22A7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7913" y="3409654"/>
                <a:ext cx="1776240" cy="7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15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925EC6-4A05-456F-8A9E-D959ACB499CF}"/>
                  </a:ext>
                </a:extLst>
              </p14:cNvPr>
              <p14:cNvContentPartPr/>
              <p14:nvPr/>
            </p14:nvContentPartPr>
            <p14:xfrm>
              <a:off x="10243633" y="4325134"/>
              <a:ext cx="360" cy="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925EC6-4A05-456F-8A9E-D959ACB499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0993" y="426249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849871-5EA4-4C1D-BED8-59641A7EEDEC}"/>
                  </a:ext>
                </a:extLst>
              </p14:cNvPr>
              <p14:cNvContentPartPr/>
              <p14:nvPr/>
            </p14:nvContentPartPr>
            <p14:xfrm>
              <a:off x="8322313" y="434637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849871-5EA4-4C1D-BED8-59641A7EED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9313" y="4283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1A8A98-0091-494F-8009-20AABE024404}"/>
                  </a:ext>
                </a:extLst>
              </p14:cNvPr>
              <p14:cNvContentPartPr/>
              <p14:nvPr/>
            </p14:nvContentPartPr>
            <p14:xfrm>
              <a:off x="6109033" y="4333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1A8A98-0091-494F-8009-20AABE0244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639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9B40B85-567A-4949-AD20-1F9A8664714F}"/>
              </a:ext>
            </a:extLst>
          </p:cNvPr>
          <p:cNvSpPr/>
          <p:nvPr/>
        </p:nvSpPr>
        <p:spPr>
          <a:xfrm>
            <a:off x="2189416" y="5937679"/>
            <a:ext cx="7124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So 13 is111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600" dirty="0">
                <a:sym typeface="Wingdings" panose="05000000000000000000" pitchFamily="2" charset="2"/>
              </a:rPr>
              <a:t>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13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4F1E-9EDF-40EB-A918-2B8768AD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E549-6DA9-4EE3-AD8B-AC470A70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Try the number 21 </a:t>
            </a:r>
          </a:p>
          <a:p>
            <a:pPr marL="0" indent="0" algn="ctr">
              <a:buNone/>
            </a:pPr>
            <a:r>
              <a:rPr lang="en-US" sz="5400" dirty="0"/>
              <a:t>in the 1</a:t>
            </a:r>
            <a:r>
              <a:rPr lang="en-US" sz="5400" dirty="0">
                <a:sym typeface="Wingdings" panose="05000000000000000000" pitchFamily="2" charset="2"/>
              </a:rPr>
              <a:t></a:t>
            </a:r>
            <a:r>
              <a:rPr lang="en-US" sz="54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5400" dirty="0">
                <a:sym typeface="Wingdings" panose="05000000000000000000" pitchFamily="2" charset="2"/>
              </a:rPr>
              <a:t> machine!</a:t>
            </a:r>
          </a:p>
          <a:p>
            <a:pPr marL="0" indent="0" algn="ctr">
              <a:buNone/>
            </a:pPr>
            <a:r>
              <a:rPr lang="en-US" sz="5400" dirty="0">
                <a:sym typeface="Wingdings" panose="05000000000000000000" pitchFamily="2" charset="2"/>
              </a:rPr>
              <a:t>Let’s see what everyone got!</a:t>
            </a:r>
          </a:p>
        </p:txBody>
      </p:sp>
    </p:spTree>
    <p:extLst>
      <p:ext uri="{BB962C8B-B14F-4D97-AF65-F5344CB8AC3E}">
        <p14:creationId xmlns:p14="http://schemas.microsoft.com/office/powerpoint/2010/main" val="42273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E98B-6CDE-4A92-A269-09833806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D727-62ED-4F97-8201-F6874953E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1673"/>
            <a:ext cx="10820400" cy="49596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work in small groups to try the numbers 7, 13, and 21 in a 1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When you get done with those, try the same numbers in a 1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Then pick your favorite number (not too big) and try it in all 4 machines!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What did everyone get?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22C1C6-1826-4DDB-A59B-F5D04F6EF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49956"/>
              </p:ext>
            </p:extLst>
          </p:nvPr>
        </p:nvGraphicFramePr>
        <p:xfrm>
          <a:off x="1047080" y="4800600"/>
          <a:ext cx="9011319" cy="1690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3773">
                  <a:extLst>
                    <a:ext uri="{9D8B030D-6E8A-4147-A177-3AD203B41FA5}">
                      <a16:colId xmlns:a16="http://schemas.microsoft.com/office/drawing/2014/main" val="257090033"/>
                    </a:ext>
                  </a:extLst>
                </a:gridCol>
                <a:gridCol w="3003773">
                  <a:extLst>
                    <a:ext uri="{9D8B030D-6E8A-4147-A177-3AD203B41FA5}">
                      <a16:colId xmlns:a16="http://schemas.microsoft.com/office/drawing/2014/main" val="1148575883"/>
                    </a:ext>
                  </a:extLst>
                </a:gridCol>
                <a:gridCol w="3003773">
                  <a:extLst>
                    <a:ext uri="{9D8B030D-6E8A-4147-A177-3AD203B41FA5}">
                      <a16:colId xmlns:a16="http://schemas.microsoft.com/office/drawing/2014/main" val="1882026297"/>
                    </a:ext>
                  </a:extLst>
                </a:gridCol>
              </a:tblGrid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14473"/>
                  </a:ext>
                </a:extLst>
              </a:tr>
              <a:tr h="4414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01097"/>
                  </a:ext>
                </a:extLst>
              </a:tr>
              <a:tr h="4414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93156"/>
                  </a:ext>
                </a:extLst>
              </a:tr>
              <a:tr h="4414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1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7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225589"/>
              </p:ext>
            </p:extLst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360CD-45E7-45EF-A48B-C4337D1BC8C7}"/>
              </a:ext>
            </a:extLst>
          </p:cNvPr>
          <p:cNvSpPr txBox="1"/>
          <p:nvPr/>
        </p:nvSpPr>
        <p:spPr>
          <a:xfrm>
            <a:off x="685800" y="2057401"/>
            <a:ext cx="68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One rule: </a:t>
            </a:r>
            <a:r>
              <a:rPr lang="en-US" dirty="0"/>
              <a:t>Every time you see two dots in a box, they explode, and become one dot in the box to the left.</a:t>
            </a:r>
          </a:p>
        </p:txBody>
      </p:sp>
    </p:spTree>
    <p:extLst>
      <p:ext uri="{BB962C8B-B14F-4D97-AF65-F5344CB8AC3E}">
        <p14:creationId xmlns:p14="http://schemas.microsoft.com/office/powerpoint/2010/main" val="20196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E98B-6CDE-4A92-A269-09833806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D727-62ED-4F97-8201-F6874953E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work in small groups to try the numbers 7, 13, and 21 in a 1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If you get done with those, try the same numbers in a 1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What did everyone get?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22C1C6-1826-4DDB-A59B-F5D04F6EF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44683"/>
              </p:ext>
            </p:extLst>
          </p:nvPr>
        </p:nvGraphicFramePr>
        <p:xfrm>
          <a:off x="1076325" y="4452766"/>
          <a:ext cx="8515349" cy="1903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8003">
                  <a:extLst>
                    <a:ext uri="{9D8B030D-6E8A-4147-A177-3AD203B41FA5}">
                      <a16:colId xmlns:a16="http://schemas.microsoft.com/office/drawing/2014/main" val="257090033"/>
                    </a:ext>
                  </a:extLst>
                </a:gridCol>
                <a:gridCol w="2838673">
                  <a:extLst>
                    <a:ext uri="{9D8B030D-6E8A-4147-A177-3AD203B41FA5}">
                      <a16:colId xmlns:a16="http://schemas.microsoft.com/office/drawing/2014/main" val="1148575883"/>
                    </a:ext>
                  </a:extLst>
                </a:gridCol>
                <a:gridCol w="2838673">
                  <a:extLst>
                    <a:ext uri="{9D8B030D-6E8A-4147-A177-3AD203B41FA5}">
                      <a16:colId xmlns:a16="http://schemas.microsoft.com/office/drawing/2014/main" val="1882026297"/>
                    </a:ext>
                  </a:extLst>
                </a:gridCol>
              </a:tblGrid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14473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01097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93156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1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E98B-6CDE-4A92-A269-09833806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D727-62ED-4F97-8201-F6874953E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work in small groups to try the numbers 7, 13, and 21 in a 1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If you get done with those, try the same numbers in a 1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dirty="0">
                <a:sym typeface="Wingdings" panose="05000000000000000000" pitchFamily="2" charset="2"/>
              </a:rPr>
              <a:t> machine!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What did everyone get?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22C1C6-1826-4DDB-A59B-F5D04F6EF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99530"/>
              </p:ext>
            </p:extLst>
          </p:nvPr>
        </p:nvGraphicFramePr>
        <p:xfrm>
          <a:off x="1076325" y="4452766"/>
          <a:ext cx="8515349" cy="1903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8003">
                  <a:extLst>
                    <a:ext uri="{9D8B030D-6E8A-4147-A177-3AD203B41FA5}">
                      <a16:colId xmlns:a16="http://schemas.microsoft.com/office/drawing/2014/main" val="257090033"/>
                    </a:ext>
                  </a:extLst>
                </a:gridCol>
                <a:gridCol w="2838673">
                  <a:extLst>
                    <a:ext uri="{9D8B030D-6E8A-4147-A177-3AD203B41FA5}">
                      <a16:colId xmlns:a16="http://schemas.microsoft.com/office/drawing/2014/main" val="1148575883"/>
                    </a:ext>
                  </a:extLst>
                </a:gridCol>
                <a:gridCol w="2838673">
                  <a:extLst>
                    <a:ext uri="{9D8B030D-6E8A-4147-A177-3AD203B41FA5}">
                      <a16:colId xmlns:a16="http://schemas.microsoft.com/office/drawing/2014/main" val="1882026297"/>
                    </a:ext>
                  </a:extLst>
                </a:gridCol>
              </a:tblGrid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Machine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014473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201097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93156"/>
                  </a:ext>
                </a:extLst>
              </a:tr>
              <a:tr h="475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1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9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BAAB4-8BF7-42B3-9A2C-E5A54990AC5C}"/>
              </a:ext>
            </a:extLst>
          </p:cNvPr>
          <p:cNvSpPr txBox="1"/>
          <p:nvPr/>
        </p:nvSpPr>
        <p:spPr>
          <a:xfrm>
            <a:off x="866775" y="247650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try 7 in this machine!</a:t>
            </a:r>
          </a:p>
        </p:txBody>
      </p:sp>
    </p:spTree>
    <p:extLst>
      <p:ext uri="{BB962C8B-B14F-4D97-AF65-F5344CB8AC3E}">
        <p14:creationId xmlns:p14="http://schemas.microsoft.com/office/powerpoint/2010/main" val="850037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82973-E8BC-4DB2-9759-3BC275EDC90B}"/>
                  </a:ext>
                </a:extLst>
              </p14:cNvPr>
              <p14:cNvContentPartPr/>
              <p14:nvPr/>
            </p14:nvContentPartPr>
            <p14:xfrm>
              <a:off x="9925753" y="38297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82973-E8BC-4DB2-9759-3BC275EDC9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2753" y="3766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B4FCD4-588B-4839-BF6A-71D0F78E13A3}"/>
                  </a:ext>
                </a:extLst>
              </p14:cNvPr>
              <p14:cNvContentPartPr/>
              <p14:nvPr/>
            </p14:nvContentPartPr>
            <p14:xfrm>
              <a:off x="10402753" y="386937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5B4FCD4-588B-4839-BF6A-71D0F78E13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0113" y="380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85DE7E-159F-4559-B09C-558F426924D3}"/>
                  </a:ext>
                </a:extLst>
              </p14:cNvPr>
              <p14:cNvContentPartPr/>
              <p14:nvPr/>
            </p14:nvContentPartPr>
            <p14:xfrm>
              <a:off x="10945993" y="39093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85DE7E-159F-4559-B09C-558F426924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3846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3BF9CE-7CF9-40B0-BA45-60E0893C0773}"/>
                  </a:ext>
                </a:extLst>
              </p14:cNvPr>
              <p14:cNvContentPartPr/>
              <p14:nvPr/>
            </p14:nvContentPartPr>
            <p14:xfrm>
              <a:off x="9872833" y="43996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3BF9CE-7CF9-40B0-BA45-60E0893C07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9833" y="4336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C954CF-1431-42B4-9670-9E360CA49EFA}"/>
                  </a:ext>
                </a:extLst>
              </p14:cNvPr>
              <p14:cNvContentPartPr/>
              <p14:nvPr/>
            </p14:nvContentPartPr>
            <p14:xfrm>
              <a:off x="10389433" y="4320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C954CF-1431-42B4-9670-9E360CA49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679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501008-4E59-495D-A5A6-06FA55F30EBE}"/>
                  </a:ext>
                </a:extLst>
              </p14:cNvPr>
              <p14:cNvContentPartPr/>
              <p14:nvPr/>
            </p14:nvContentPartPr>
            <p14:xfrm>
              <a:off x="11025553" y="438633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501008-4E59-495D-A5A6-06FA55F30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2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40F754D-6263-4CB5-82E3-F564D0867DEB}"/>
                  </a:ext>
                </a:extLst>
              </p14:cNvPr>
              <p14:cNvContentPartPr/>
              <p14:nvPr/>
            </p14:nvContentPartPr>
            <p14:xfrm>
              <a:off x="10442713" y="486333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40F754D-6263-4CB5-82E3-F564D0867D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9713" y="48006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3D0F7D-FCE9-4293-8113-758F72E838A0}"/>
              </a:ext>
            </a:extLst>
          </p:cNvPr>
          <p:cNvSpPr txBox="1"/>
          <p:nvPr/>
        </p:nvSpPr>
        <p:spPr>
          <a:xfrm>
            <a:off x="2567609" y="5770461"/>
            <a:ext cx="716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 7 is 7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3600" dirty="0">
                <a:sym typeface="Wingdings" panose="05000000000000000000" pitchFamily="2" charset="2"/>
              </a:rPr>
              <a:t>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95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A623A9-557B-4F2F-82C2-E48802E611E7}"/>
                  </a:ext>
                </a:extLst>
              </p14:cNvPr>
              <p14:cNvContentPartPr/>
              <p14:nvPr/>
            </p14:nvContentPartPr>
            <p14:xfrm>
              <a:off x="9806593" y="37768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A623A9-557B-4F2F-82C2-E48802E61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371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0B30ED-391D-4327-A506-299E4584D974}"/>
                  </a:ext>
                </a:extLst>
              </p14:cNvPr>
              <p14:cNvContentPartPr/>
              <p14:nvPr/>
            </p14:nvContentPartPr>
            <p14:xfrm>
              <a:off x="10230673" y="382977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0B30ED-391D-4327-A506-299E4584D9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7673" y="3766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AF5CE4-0D9B-4007-8157-4CA7E2EC9357}"/>
                  </a:ext>
                </a:extLst>
              </p14:cNvPr>
              <p14:cNvContentPartPr/>
              <p14:nvPr/>
            </p14:nvContentPartPr>
            <p14:xfrm>
              <a:off x="10773913" y="38031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AF5CE4-0D9B-4007-8157-4CA7E2EC93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3740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3EE74A-D83B-4668-8C6D-E53F1F03F3D2}"/>
                  </a:ext>
                </a:extLst>
              </p14:cNvPr>
              <p14:cNvContentPartPr/>
              <p14:nvPr/>
            </p14:nvContentPartPr>
            <p14:xfrm>
              <a:off x="9793273" y="42671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3EE74A-D83B-4668-8C6D-E53F1F03F3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4204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53E38E1-8DA8-48FF-939C-85ADC2E37E1E}"/>
                  </a:ext>
                </a:extLst>
              </p14:cNvPr>
              <p14:cNvContentPartPr/>
              <p14:nvPr/>
            </p14:nvContentPartPr>
            <p14:xfrm>
              <a:off x="10256953" y="42405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53E38E1-8DA8-48FF-939C-85ADC2E37E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4313" y="4177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529D90E-C86C-4D0B-BA99-77EF6992A77C}"/>
                  </a:ext>
                </a:extLst>
              </p14:cNvPr>
              <p14:cNvContentPartPr/>
              <p14:nvPr/>
            </p14:nvContentPartPr>
            <p14:xfrm>
              <a:off x="10972633" y="426717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529D90E-C86C-4D0B-BA99-77EF6992A7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9633" y="4204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E025D6-01B6-464B-A303-A4FE76FD215B}"/>
                  </a:ext>
                </a:extLst>
              </p14:cNvPr>
              <p14:cNvContentPartPr/>
              <p14:nvPr/>
            </p14:nvContentPartPr>
            <p14:xfrm>
              <a:off x="9806593" y="46912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E025D6-01B6-464B-A303-A4FE76FD21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4628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BDBA09-C959-4229-BA15-691B7475D993}"/>
                  </a:ext>
                </a:extLst>
              </p14:cNvPr>
              <p14:cNvContentPartPr/>
              <p14:nvPr/>
            </p14:nvContentPartPr>
            <p14:xfrm>
              <a:off x="10349833" y="477045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BDBA09-C959-4229-BA15-691B7475D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6833" y="470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2D1291-2DE5-4CD3-853D-76DE0F70A6B5}"/>
                  </a:ext>
                </a:extLst>
              </p14:cNvPr>
              <p14:cNvContentPartPr/>
              <p14:nvPr/>
            </p14:nvContentPartPr>
            <p14:xfrm>
              <a:off x="10787233" y="48237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2D1291-2DE5-4CD3-853D-76DE0F70A6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4233" y="476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6B1E85-489A-4248-867B-C82F363AF188}"/>
                  </a:ext>
                </a:extLst>
              </p14:cNvPr>
              <p14:cNvContentPartPr/>
              <p14:nvPr/>
            </p14:nvContentPartPr>
            <p14:xfrm>
              <a:off x="10137793" y="51945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6B1E85-489A-4248-867B-C82F363AF1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13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64BAF9-E0A1-4BE1-9CA4-A02C969F1AE0}"/>
                  </a:ext>
                </a:extLst>
              </p14:cNvPr>
              <p14:cNvContentPartPr/>
              <p14:nvPr/>
            </p14:nvContentPartPr>
            <p14:xfrm>
              <a:off x="9766633" y="32865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64BAF9-E0A1-4BE1-9CA4-A02C969F1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3993" y="3223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080F74-5A8B-4F72-9E91-501216B9F477}"/>
                  </a:ext>
                </a:extLst>
              </p14:cNvPr>
              <p14:cNvContentPartPr/>
              <p14:nvPr/>
            </p14:nvContentPartPr>
            <p14:xfrm>
              <a:off x="10190713" y="32865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080F74-5A8B-4F72-9E91-501216B9F4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8073" y="3223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C1F689B-DCFE-41C1-BEF9-2CBC76E78B26}"/>
                  </a:ext>
                </a:extLst>
              </p14:cNvPr>
              <p14:cNvContentPartPr/>
              <p14:nvPr/>
            </p14:nvContentPartPr>
            <p14:xfrm>
              <a:off x="10760593" y="3352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C1F689B-DCFE-41C1-BEF9-2CBC76E78B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7593" y="328977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DD73FFB-BC30-4A2B-AAFF-8BEC2E19ABF4}"/>
              </a:ext>
            </a:extLst>
          </p:cNvPr>
          <p:cNvSpPr txBox="1"/>
          <p:nvPr/>
        </p:nvSpPr>
        <p:spPr>
          <a:xfrm>
            <a:off x="685800" y="247043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about 13?</a:t>
            </a:r>
          </a:p>
        </p:txBody>
      </p:sp>
    </p:spTree>
    <p:extLst>
      <p:ext uri="{BB962C8B-B14F-4D97-AF65-F5344CB8AC3E}">
        <p14:creationId xmlns:p14="http://schemas.microsoft.com/office/powerpoint/2010/main" val="507381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64BAF9-E0A1-4BE1-9CA4-A02C969F1AE0}"/>
                  </a:ext>
                </a:extLst>
              </p14:cNvPr>
              <p14:cNvContentPartPr/>
              <p14:nvPr/>
            </p14:nvContentPartPr>
            <p14:xfrm>
              <a:off x="9766633" y="32865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64BAF9-E0A1-4BE1-9CA4-A02C969F1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3993" y="3223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080F74-5A8B-4F72-9E91-501216B9F477}"/>
                  </a:ext>
                </a:extLst>
              </p14:cNvPr>
              <p14:cNvContentPartPr/>
              <p14:nvPr/>
            </p14:nvContentPartPr>
            <p14:xfrm>
              <a:off x="10190713" y="32865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080F74-5A8B-4F72-9E91-501216B9F4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8073" y="3223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C1F689B-DCFE-41C1-BEF9-2CBC76E78B26}"/>
                  </a:ext>
                </a:extLst>
              </p14:cNvPr>
              <p14:cNvContentPartPr/>
              <p14:nvPr/>
            </p14:nvContentPartPr>
            <p14:xfrm>
              <a:off x="10760593" y="3352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C1F689B-DCFE-41C1-BEF9-2CBC76E78B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7593" y="3289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4756C7F-432D-47CB-AEBB-2BA028BA36CC}"/>
                  </a:ext>
                </a:extLst>
              </p14:cNvPr>
              <p14:cNvContentPartPr/>
              <p14:nvPr/>
            </p14:nvContentPartPr>
            <p14:xfrm>
              <a:off x="9460993" y="3563734"/>
              <a:ext cx="1963800" cy="1883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4756C7F-432D-47CB-AEBB-2BA028BA36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1993" y="3555094"/>
                <a:ext cx="1981440" cy="19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39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D0805F-CE85-478F-9CA8-2157036415A1}"/>
                  </a:ext>
                </a:extLst>
              </p14:cNvPr>
              <p14:cNvContentPartPr/>
              <p14:nvPr/>
            </p14:nvContentPartPr>
            <p14:xfrm>
              <a:off x="9952033" y="41343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D0805F-CE85-478F-9CA8-2157036415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393" y="4071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34B0D8-FC93-4215-806A-98401040CC4E}"/>
                  </a:ext>
                </a:extLst>
              </p14:cNvPr>
              <p14:cNvContentPartPr/>
              <p14:nvPr/>
            </p14:nvContentPartPr>
            <p14:xfrm>
              <a:off x="10256953" y="41876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34B0D8-FC93-4215-806A-98401040CC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431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46450C-0073-46CE-9623-23C93E7BB977}"/>
                  </a:ext>
                </a:extLst>
              </p14:cNvPr>
              <p14:cNvContentPartPr/>
              <p14:nvPr/>
            </p14:nvContentPartPr>
            <p14:xfrm>
              <a:off x="10773913" y="41876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46450C-0073-46CE-9623-23C93E7BB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6CCBEB-5034-4903-872B-20F0DBE0BD11}"/>
                  </a:ext>
                </a:extLst>
              </p14:cNvPr>
              <p14:cNvContentPartPr/>
              <p14:nvPr/>
            </p14:nvContentPartPr>
            <p14:xfrm>
              <a:off x="8587273" y="4598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6CCBEB-5034-4903-872B-20F0DBE0BD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4273" y="453537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FD12F0D-445B-48BB-9E6C-079B2D1CF5F3}"/>
              </a:ext>
            </a:extLst>
          </p:cNvPr>
          <p:cNvSpPr txBox="1"/>
          <p:nvPr/>
        </p:nvSpPr>
        <p:spPr>
          <a:xfrm>
            <a:off x="2518948" y="5798225"/>
            <a:ext cx="715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 13 is13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3600" dirty="0">
                <a:sym typeface="Wingdings" panose="05000000000000000000" pitchFamily="2" charset="2"/>
              </a:rPr>
              <a:t>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53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7A8C-90B4-4025-B001-29903326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A865-6DA3-48F3-A2B6-735C33D51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are we feeling so far? Let’s see!</a:t>
            </a:r>
          </a:p>
          <a:p>
            <a:endParaRPr lang="en-US" dirty="0"/>
          </a:p>
          <a:p>
            <a:r>
              <a:rPr lang="en-US" dirty="0"/>
              <a:t>So let’s look at our table one more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B0F0"/>
                </a:solidFill>
              </a:rPr>
              <a:t>What is going on? What are these machines doing??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33B02-2E47-4B3F-9868-2E38E4A8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61" y="3429000"/>
            <a:ext cx="855342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EF2E9-2E06-403C-99CD-356E45E9EC28}"/>
              </a:ext>
            </a:extLst>
          </p:cNvPr>
          <p:cNvSpPr txBox="1"/>
          <p:nvPr/>
        </p:nvSpPr>
        <p:spPr>
          <a:xfrm>
            <a:off x="685800" y="1885660"/>
            <a:ext cx="596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look at one more example in our 1</a:t>
            </a:r>
            <a:r>
              <a:rPr lang="en-US" sz="2800" dirty="0">
                <a:sym typeface="Wingdings" panose="05000000000000000000" pitchFamily="2" charset="2"/>
              </a:rPr>
              <a:t></a:t>
            </a:r>
            <a:r>
              <a:rPr 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2800" dirty="0">
                <a:sym typeface="Wingdings" panose="05000000000000000000" pitchFamily="2" charset="2"/>
              </a:rPr>
              <a:t> machine: 132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775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EF2E9-2E06-403C-99CD-356E45E9EC28}"/>
              </a:ext>
            </a:extLst>
          </p:cNvPr>
          <p:cNvSpPr txBox="1"/>
          <p:nvPr/>
        </p:nvSpPr>
        <p:spPr>
          <a:xfrm>
            <a:off x="622411" y="2266958"/>
            <a:ext cx="758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Imagine the first step already happened!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6592DC-26CA-4F7A-A15E-82D786402C8A}"/>
                  </a:ext>
                </a:extLst>
              </p14:cNvPr>
              <p14:cNvContentPartPr/>
              <p14:nvPr/>
            </p14:nvContentPartPr>
            <p14:xfrm>
              <a:off x="9952033" y="41080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6592DC-26CA-4F7A-A15E-82D786402C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393" y="4045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F274C7-6F14-411E-A5C7-AD89CA8EDDB5}"/>
                  </a:ext>
                </a:extLst>
              </p14:cNvPr>
              <p14:cNvContentPartPr/>
              <p14:nvPr/>
            </p14:nvContentPartPr>
            <p14:xfrm>
              <a:off x="10429393" y="4081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F274C7-6F14-411E-A5C7-AD89CA8ED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639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590F4B-8932-4E69-8EDA-8E122B5B84F6}"/>
                  </a:ext>
                </a:extLst>
              </p14:cNvPr>
              <p14:cNvContentPartPr/>
              <p14:nvPr/>
            </p14:nvContentPartPr>
            <p14:xfrm>
              <a:off x="7699513" y="3550774"/>
              <a:ext cx="360" cy="1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590F4B-8932-4E69-8EDA-8E122B5B8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6513" y="3488134"/>
                <a:ext cx="126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AF5C29-D76A-4923-BF1D-6EC6D4AD2098}"/>
                  </a:ext>
                </a:extLst>
              </p14:cNvPr>
              <p14:cNvContentPartPr/>
              <p14:nvPr/>
            </p14:nvContentPartPr>
            <p14:xfrm>
              <a:off x="8004073" y="35648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AF5C29-D76A-4923-BF1D-6EC6D4AD20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43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BEFBCE-1E6F-4E32-B13B-DECCFBC010A6}"/>
                  </a:ext>
                </a:extLst>
              </p14:cNvPr>
              <p14:cNvContentPartPr/>
              <p14:nvPr/>
            </p14:nvContentPartPr>
            <p14:xfrm>
              <a:off x="8507713" y="35648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BEFBCE-1E6F-4E32-B13B-DECCFBC01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507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491AB7-099C-4597-8BA4-7A8A368F8D94}"/>
                  </a:ext>
                </a:extLst>
              </p14:cNvPr>
              <p14:cNvContentPartPr/>
              <p14:nvPr/>
            </p14:nvContentPartPr>
            <p14:xfrm>
              <a:off x="7739113" y="4001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491AB7-099C-4597-8BA4-7A8A368F8D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E9B580-1A60-493E-92CE-FA4CDBF02AD9}"/>
                  </a:ext>
                </a:extLst>
              </p14:cNvPr>
              <p14:cNvContentPartPr/>
              <p14:nvPr/>
            </p14:nvContentPartPr>
            <p14:xfrm>
              <a:off x="8070313" y="40284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E9B580-1A60-493E-92CE-FA4CDBF02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767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889FC2-9E07-47EF-B999-DE3F5DE1EF26}"/>
                  </a:ext>
                </a:extLst>
              </p14:cNvPr>
              <p14:cNvContentPartPr/>
              <p14:nvPr/>
            </p14:nvContentPartPr>
            <p14:xfrm>
              <a:off x="8666833" y="40151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889FC2-9E07-47EF-B999-DE3F5DE1EF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AE8A0D-77C0-49D1-8506-0B31CE9E8BDF}"/>
                  </a:ext>
                </a:extLst>
              </p14:cNvPr>
              <p14:cNvContentPartPr/>
              <p14:nvPr/>
            </p14:nvContentPartPr>
            <p14:xfrm>
              <a:off x="7725793" y="45321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AE8A0D-77C0-49D1-8506-0B31CE9E8B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3153" y="4469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A16C20-7AEF-4258-926C-13A794B4BC88}"/>
                  </a:ext>
                </a:extLst>
              </p14:cNvPr>
              <p14:cNvContentPartPr/>
              <p14:nvPr/>
            </p14:nvContentPartPr>
            <p14:xfrm>
              <a:off x="8176513" y="4532134"/>
              <a:ext cx="86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A16C20-7AEF-4258-926C-13A794B4BC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13513" y="446913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56A5FE-750E-4741-B9A0-E3B594F11F0B}"/>
                  </a:ext>
                </a:extLst>
              </p14:cNvPr>
              <p14:cNvContentPartPr/>
              <p14:nvPr/>
            </p14:nvContentPartPr>
            <p14:xfrm>
              <a:off x="8613913" y="45054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56A5FE-750E-4741-B9A0-E3B594F11F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09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397B35-D96D-4A34-B854-F39BFBF08648}"/>
                  </a:ext>
                </a:extLst>
              </p14:cNvPr>
              <p14:cNvContentPartPr/>
              <p14:nvPr/>
            </p14:nvContentPartPr>
            <p14:xfrm>
              <a:off x="7752433" y="499581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397B35-D96D-4A34-B854-F39BFBF08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433" y="4933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045017-C9DA-4810-A441-9AFE84C3BC98}"/>
                  </a:ext>
                </a:extLst>
              </p14:cNvPr>
              <p14:cNvContentPartPr/>
              <p14:nvPr/>
            </p14:nvContentPartPr>
            <p14:xfrm>
              <a:off x="8269033" y="491625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045017-C9DA-4810-A441-9AFE84C3B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6393" y="485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65ADB9-5D7A-458A-8942-F3B0DFBD913F}"/>
                  </a:ext>
                </a:extLst>
              </p14:cNvPr>
              <p14:cNvContentPartPr/>
              <p14:nvPr/>
            </p14:nvContentPartPr>
            <p14:xfrm>
              <a:off x="8719753" y="491625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65ADB9-5D7A-458A-8942-F3B0DFBD91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6753" y="485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2DD200-76E1-4639-A160-6AD7AFC4070D}"/>
                  </a:ext>
                </a:extLst>
              </p14:cNvPr>
              <p14:cNvContentPartPr/>
              <p14:nvPr/>
            </p14:nvContentPartPr>
            <p14:xfrm>
              <a:off x="8335273" y="527409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2DD200-76E1-4639-A160-6AD7AFC407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21145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1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7DEAA3-0BAC-4F19-ABCF-330E71A5CB90}"/>
                  </a:ext>
                </a:extLst>
              </p14:cNvPr>
              <p14:cNvContentPartPr/>
              <p14:nvPr/>
            </p14:nvContentPartPr>
            <p14:xfrm>
              <a:off x="9912433" y="40018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7DEAA3-0BAC-4F19-ABCF-330E71A5CB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97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0D0847-11C9-4D13-B4E9-63D71DD13311}"/>
                  </a:ext>
                </a:extLst>
              </p14:cNvPr>
              <p14:cNvContentPartPr/>
              <p14:nvPr/>
            </p14:nvContentPartPr>
            <p14:xfrm>
              <a:off x="10455673" y="3993934"/>
              <a:ext cx="36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0D0847-11C9-4D13-B4E9-63D71DD133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3033" y="393093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274818-95D4-4986-B5FA-21E3A9E2F8E4}"/>
                  </a:ext>
                </a:extLst>
              </p14:cNvPr>
              <p14:cNvContentPartPr/>
              <p14:nvPr/>
            </p14:nvContentPartPr>
            <p14:xfrm>
              <a:off x="10972633" y="40151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274818-95D4-4986-B5FA-21E3A9E2F8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96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782A58-0AE1-4962-8307-EACFA21F6427}"/>
                  </a:ext>
                </a:extLst>
              </p14:cNvPr>
              <p14:cNvContentPartPr/>
              <p14:nvPr/>
            </p14:nvContentPartPr>
            <p14:xfrm>
              <a:off x="9846193" y="46246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782A58-0AE1-4962-8307-EACFA21F64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562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31BEE-1404-4DBB-8155-CABAF7420C7B}"/>
                  </a:ext>
                </a:extLst>
              </p14:cNvPr>
              <p14:cNvContentPartPr/>
              <p14:nvPr/>
            </p14:nvContentPartPr>
            <p14:xfrm>
              <a:off x="10416073" y="46646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31BEE-1404-4DBB-8155-CABAF7420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3073" y="4601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6EB434-B868-419D-AD8A-A3520AB231D8}"/>
                  </a:ext>
                </a:extLst>
              </p14:cNvPr>
              <p14:cNvContentPartPr/>
              <p14:nvPr/>
            </p14:nvContentPartPr>
            <p14:xfrm>
              <a:off x="10985953" y="467793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6EB434-B868-419D-AD8A-A3520AB231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2953" y="461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D4CB98-380E-420E-9B83-AC449369CA37}"/>
                  </a:ext>
                </a:extLst>
              </p14:cNvPr>
              <p14:cNvContentPartPr/>
              <p14:nvPr/>
            </p14:nvContentPartPr>
            <p14:xfrm>
              <a:off x="10442713" y="5207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D4CB98-380E-420E-9B83-AC449369CA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971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DDE818F-58CE-4C20-8A90-F0EC6ED6526A}"/>
              </a:ext>
            </a:extLst>
          </p:cNvPr>
          <p:cNvSpPr txBox="1"/>
          <p:nvPr/>
        </p:nvSpPr>
        <p:spPr>
          <a:xfrm>
            <a:off x="1023456" y="2348917"/>
            <a:ext cx="314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input the number 7!</a:t>
            </a:r>
          </a:p>
        </p:txBody>
      </p:sp>
    </p:spTree>
    <p:extLst>
      <p:ext uri="{BB962C8B-B14F-4D97-AF65-F5344CB8AC3E}">
        <p14:creationId xmlns:p14="http://schemas.microsoft.com/office/powerpoint/2010/main" val="3833009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6592DC-26CA-4F7A-A15E-82D786402C8A}"/>
                  </a:ext>
                </a:extLst>
              </p14:cNvPr>
              <p14:cNvContentPartPr/>
              <p14:nvPr/>
            </p14:nvContentPartPr>
            <p14:xfrm>
              <a:off x="9952033" y="41080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6592DC-26CA-4F7A-A15E-82D786402C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393" y="4045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F274C7-6F14-411E-A5C7-AD89CA8EDDB5}"/>
                  </a:ext>
                </a:extLst>
              </p14:cNvPr>
              <p14:cNvContentPartPr/>
              <p14:nvPr/>
            </p14:nvContentPartPr>
            <p14:xfrm>
              <a:off x="10429393" y="4081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F274C7-6F14-411E-A5C7-AD89CA8ED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639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590F4B-8932-4E69-8EDA-8E122B5B84F6}"/>
                  </a:ext>
                </a:extLst>
              </p14:cNvPr>
              <p14:cNvContentPartPr/>
              <p14:nvPr/>
            </p14:nvContentPartPr>
            <p14:xfrm>
              <a:off x="7699513" y="3550774"/>
              <a:ext cx="360" cy="1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590F4B-8932-4E69-8EDA-8E122B5B8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6513" y="3488134"/>
                <a:ext cx="126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AF5C29-D76A-4923-BF1D-6EC6D4AD2098}"/>
                  </a:ext>
                </a:extLst>
              </p14:cNvPr>
              <p14:cNvContentPartPr/>
              <p14:nvPr/>
            </p14:nvContentPartPr>
            <p14:xfrm>
              <a:off x="8004073" y="35648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AF5C29-D76A-4923-BF1D-6EC6D4AD20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43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BEFBCE-1E6F-4E32-B13B-DECCFBC010A6}"/>
                  </a:ext>
                </a:extLst>
              </p14:cNvPr>
              <p14:cNvContentPartPr/>
              <p14:nvPr/>
            </p14:nvContentPartPr>
            <p14:xfrm>
              <a:off x="8507713" y="35648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BEFBCE-1E6F-4E32-B13B-DECCFBC01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507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0E3EE1-D412-43B0-B39B-32F12417C519}"/>
                  </a:ext>
                </a:extLst>
              </p14:cNvPr>
              <p14:cNvContentPartPr/>
              <p14:nvPr/>
            </p14:nvContentPartPr>
            <p14:xfrm>
              <a:off x="7260673" y="3789454"/>
              <a:ext cx="1951200" cy="1697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0E3EE1-D412-43B0-B39B-32F12417C5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1673" y="3780454"/>
                <a:ext cx="1968840" cy="17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313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D8D1D6-88F1-4735-98F5-4D4F516AD8A4}"/>
                  </a:ext>
                </a:extLst>
              </p14:cNvPr>
              <p14:cNvContentPartPr/>
              <p14:nvPr/>
            </p14:nvContentPartPr>
            <p14:xfrm>
              <a:off x="5989873" y="44921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D8D1D6-88F1-4735-98F5-4D4F516AD8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687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8CB47D-CB0E-402A-8D02-C71C9BA9796B}"/>
                  </a:ext>
                </a:extLst>
              </p14:cNvPr>
              <p14:cNvContentPartPr/>
              <p14:nvPr/>
            </p14:nvContentPartPr>
            <p14:xfrm>
              <a:off x="7765753" y="42538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8CB47D-CB0E-402A-8D02-C71C9BA97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2753" y="4190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5A7356-1325-4B3A-A455-02C0C809F03E}"/>
                  </a:ext>
                </a:extLst>
              </p14:cNvPr>
              <p14:cNvContentPartPr/>
              <p14:nvPr/>
            </p14:nvContentPartPr>
            <p14:xfrm>
              <a:off x="8202793" y="42934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5A7356-1325-4B3A-A455-02C0C809F0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0153" y="4230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46229C-ECB2-4660-9276-8BACF583F2EA}"/>
                  </a:ext>
                </a:extLst>
              </p14:cNvPr>
              <p14:cNvContentPartPr/>
              <p14:nvPr/>
            </p14:nvContentPartPr>
            <p14:xfrm>
              <a:off x="8626873" y="42934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46229C-ECB2-4660-9276-8BACF583F2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4233" y="4230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87A18E-9A05-4DAE-BF2C-697A7F8E2AF6}"/>
                  </a:ext>
                </a:extLst>
              </p14:cNvPr>
              <p14:cNvContentPartPr/>
              <p14:nvPr/>
            </p14:nvContentPartPr>
            <p14:xfrm>
              <a:off x="10124473" y="445257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87A18E-9A05-4DAE-BF2C-697A7F8E2A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183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27FCBD-2FB3-4278-BC46-F806F00F3C75}"/>
                  </a:ext>
                </a:extLst>
              </p14:cNvPr>
              <p14:cNvContentPartPr/>
              <p14:nvPr/>
            </p14:nvContentPartPr>
            <p14:xfrm>
              <a:off x="10416073" y="44392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27FCBD-2FB3-4278-BC46-F806F00F3C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3073" y="43766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00A526B-35A5-4E8D-ABDB-54F60A9C5D70}"/>
              </a:ext>
            </a:extLst>
          </p:cNvPr>
          <p:cNvSpPr txBox="1"/>
          <p:nvPr/>
        </p:nvSpPr>
        <p:spPr>
          <a:xfrm>
            <a:off x="1967369" y="5855510"/>
            <a:ext cx="758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 132 is132 in the 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10 </a:t>
            </a:r>
            <a:r>
              <a:rPr lang="en-US" sz="3600" dirty="0">
                <a:sym typeface="Wingdings" panose="05000000000000000000" pitchFamily="2" charset="2"/>
              </a:rPr>
              <a:t>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00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8E0C-BC85-4C05-824B-9DA82A9D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6A34B-02F5-4CDA-BBAF-B99572878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00B0F0"/>
                </a:solidFill>
              </a:rPr>
              <a:t>So 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73805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13B-8256-4807-B966-5F9F233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converting to </a:t>
            </a:r>
            <a:br>
              <a:rPr lang="en-US" dirty="0"/>
            </a:br>
            <a:r>
              <a:rPr lang="en-US" dirty="0"/>
              <a:t>Different </a:t>
            </a:r>
            <a:r>
              <a:rPr lang="en-US" dirty="0">
                <a:solidFill>
                  <a:srgbClr val="00B0F0"/>
                </a:solidFill>
              </a:rPr>
              <a:t>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D093-BE29-4040-B457-79FB591F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860591-1830-4A65-BE7E-289F57421B60}"/>
              </a:ext>
            </a:extLst>
          </p:cNvPr>
          <p:cNvGraphicFramePr>
            <a:graphicFrameLocks noGrp="1"/>
          </p:cNvGraphicFramePr>
          <p:nvPr/>
        </p:nvGraphicFramePr>
        <p:xfrm>
          <a:off x="1833218" y="3158065"/>
          <a:ext cx="8128000" cy="16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357">
                  <a:extLst>
                    <a:ext uri="{9D8B030D-6E8A-4147-A177-3AD203B41FA5}">
                      <a16:colId xmlns:a16="http://schemas.microsoft.com/office/drawing/2014/main" val="1728024511"/>
                    </a:ext>
                  </a:extLst>
                </a:gridCol>
                <a:gridCol w="1585843">
                  <a:extLst>
                    <a:ext uri="{9D8B030D-6E8A-4147-A177-3AD203B41FA5}">
                      <a16:colId xmlns:a16="http://schemas.microsoft.com/office/drawing/2014/main" val="28791069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167034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935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7733697"/>
                    </a:ext>
                  </a:extLst>
                </a:gridCol>
              </a:tblGrid>
              <a:tr h="1665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35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73675E-4884-436D-A6B5-2404C716C9F2}"/>
              </a:ext>
            </a:extLst>
          </p:cNvPr>
          <p:cNvSpPr txBox="1"/>
          <p:nvPr/>
        </p:nvSpPr>
        <p:spPr>
          <a:xfrm>
            <a:off x="8348870" y="2462461"/>
            <a:ext cx="149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endParaRPr lang="en-US" sz="3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/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/>
              <p:nvPr/>
            </p:nvSpPr>
            <p:spPr>
              <a:xfrm>
                <a:off x="7267161" y="5017021"/>
                <a:ext cx="6563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61" y="5017021"/>
                <a:ext cx="65639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/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blipFill>
                <a:blip r:embed="rId4"/>
                <a:stretch>
                  <a:fillRect r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/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/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4789819-A767-4650-B31A-5825213D890F}"/>
              </a:ext>
            </a:extLst>
          </p:cNvPr>
          <p:cNvSpPr/>
          <p:nvPr/>
        </p:nvSpPr>
        <p:spPr>
          <a:xfrm>
            <a:off x="685800" y="3636984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. . 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4CA5CA-3D80-4950-BD7E-84D3EA3713C5}"/>
              </a:ext>
            </a:extLst>
          </p:cNvPr>
          <p:cNvSpPr/>
          <p:nvPr/>
        </p:nvSpPr>
        <p:spPr>
          <a:xfrm>
            <a:off x="660386" y="4740022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4917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2C87-85F8-4B7A-8892-B4074FBE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take a closer look!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83E81-9A7C-4218-82AD-E283C56FD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21= 20 + 1=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132= 100 + 30 + 2 =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 + 3(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) + 2(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83E81-9A7C-4218-82AD-E283C56FD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6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13B-8256-4807-B966-5F9F233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converting to </a:t>
            </a:r>
            <a:br>
              <a:rPr lang="en-US" dirty="0"/>
            </a:br>
            <a:r>
              <a:rPr lang="en-US" dirty="0"/>
              <a:t>Different </a:t>
            </a:r>
            <a:r>
              <a:rPr lang="en-US" dirty="0">
                <a:solidFill>
                  <a:srgbClr val="00B0F0"/>
                </a:solidFill>
              </a:rPr>
              <a:t>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D093-BE29-4040-B457-79FB591F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. . 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860591-1830-4A65-BE7E-289F5742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79697"/>
              </p:ext>
            </p:extLst>
          </p:nvPr>
        </p:nvGraphicFramePr>
        <p:xfrm>
          <a:off x="1833218" y="3158065"/>
          <a:ext cx="8128000" cy="16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357">
                  <a:extLst>
                    <a:ext uri="{9D8B030D-6E8A-4147-A177-3AD203B41FA5}">
                      <a16:colId xmlns:a16="http://schemas.microsoft.com/office/drawing/2014/main" val="1728024511"/>
                    </a:ext>
                  </a:extLst>
                </a:gridCol>
                <a:gridCol w="1585843">
                  <a:extLst>
                    <a:ext uri="{9D8B030D-6E8A-4147-A177-3AD203B41FA5}">
                      <a16:colId xmlns:a16="http://schemas.microsoft.com/office/drawing/2014/main" val="28791069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167034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935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7733697"/>
                    </a:ext>
                  </a:extLst>
                </a:gridCol>
              </a:tblGrid>
              <a:tr h="1665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35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73675E-4884-436D-A6B5-2404C716C9F2}"/>
              </a:ext>
            </a:extLst>
          </p:cNvPr>
          <p:cNvSpPr txBox="1"/>
          <p:nvPr/>
        </p:nvSpPr>
        <p:spPr>
          <a:xfrm>
            <a:off x="8348870" y="2462461"/>
            <a:ext cx="149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/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/>
              <p:nvPr/>
            </p:nvSpPr>
            <p:spPr>
              <a:xfrm>
                <a:off x="7267161" y="5017021"/>
                <a:ext cx="457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61" y="5017021"/>
                <a:ext cx="45762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/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/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/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2F5BB65-488D-470E-ADBB-0E043D889EE8}"/>
              </a:ext>
            </a:extLst>
          </p:cNvPr>
          <p:cNvSpPr/>
          <p:nvPr/>
        </p:nvSpPr>
        <p:spPr>
          <a:xfrm>
            <a:off x="646972" y="4747721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8923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13B-8256-4807-B966-5F9F233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converting to </a:t>
            </a:r>
            <a:br>
              <a:rPr lang="en-US" dirty="0"/>
            </a:br>
            <a:r>
              <a:rPr lang="en-US" dirty="0"/>
              <a:t>Different </a:t>
            </a:r>
            <a:r>
              <a:rPr lang="en-US" dirty="0">
                <a:solidFill>
                  <a:srgbClr val="00B0F0"/>
                </a:solidFill>
              </a:rPr>
              <a:t>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D093-BE29-4040-B457-79FB591F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860591-1830-4A65-BE7E-289F57421B60}"/>
              </a:ext>
            </a:extLst>
          </p:cNvPr>
          <p:cNvGraphicFramePr>
            <a:graphicFrameLocks noGrp="1"/>
          </p:cNvGraphicFramePr>
          <p:nvPr/>
        </p:nvGraphicFramePr>
        <p:xfrm>
          <a:off x="1833218" y="3158065"/>
          <a:ext cx="8128000" cy="166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357">
                  <a:extLst>
                    <a:ext uri="{9D8B030D-6E8A-4147-A177-3AD203B41FA5}">
                      <a16:colId xmlns:a16="http://schemas.microsoft.com/office/drawing/2014/main" val="1728024511"/>
                    </a:ext>
                  </a:extLst>
                </a:gridCol>
                <a:gridCol w="1585843">
                  <a:extLst>
                    <a:ext uri="{9D8B030D-6E8A-4147-A177-3AD203B41FA5}">
                      <a16:colId xmlns:a16="http://schemas.microsoft.com/office/drawing/2014/main" val="28791069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167034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9354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7733697"/>
                    </a:ext>
                  </a:extLst>
                </a:gridCol>
              </a:tblGrid>
              <a:tr h="1665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35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73675E-4884-436D-A6B5-2404C716C9F2}"/>
              </a:ext>
            </a:extLst>
          </p:cNvPr>
          <p:cNvSpPr txBox="1"/>
          <p:nvPr/>
        </p:nvSpPr>
        <p:spPr>
          <a:xfrm>
            <a:off x="8348870" y="2462461"/>
            <a:ext cx="1497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endParaRPr lang="en-US" sz="32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/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0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3E9DC2-6FAB-44CC-A095-E4E92E41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323" y="4960949"/>
                <a:ext cx="7487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/>
              <p:nvPr/>
            </p:nvSpPr>
            <p:spPr>
              <a:xfrm>
                <a:off x="7267161" y="5017021"/>
                <a:ext cx="457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48CD59-F16D-4681-BA90-B286E5AF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61" y="5017021"/>
                <a:ext cx="45762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/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7FB26-6A36-45E8-9C3E-E70AA6A5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4971970"/>
                <a:ext cx="4505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/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9735B3-F1ED-4DF7-A75F-3B21C488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72" y="4971970"/>
                <a:ext cx="7156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/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D8DD6-A2DA-4B2C-A156-78307AD3B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36" y="4960949"/>
                <a:ext cx="6361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4AD2644-6B4D-499A-B343-A7285F0DE172}"/>
              </a:ext>
            </a:extLst>
          </p:cNvPr>
          <p:cNvSpPr/>
          <p:nvPr/>
        </p:nvSpPr>
        <p:spPr>
          <a:xfrm>
            <a:off x="685800" y="3636984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. . 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B5370-6012-47D1-A33F-2EB301A88C10}"/>
              </a:ext>
            </a:extLst>
          </p:cNvPr>
          <p:cNvSpPr/>
          <p:nvPr/>
        </p:nvSpPr>
        <p:spPr>
          <a:xfrm>
            <a:off x="669286" y="4740022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432537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2C87-85F8-4B7A-8892-B4074FBE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take a closer look!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83E81-9A7C-4218-82AD-E283C56FD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21= 16 + 4 + 1=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		       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/>
                  <a:t>) + 0(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 + 0(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10101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21= 18 + 3 =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) =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 + 1(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) + 0(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83E81-9A7C-4218-82AD-E283C56FD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7BCE-B8D8-4595-B2D3-340D103D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7" y="764373"/>
            <a:ext cx="9147313" cy="129302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we go the other direction?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5C26-E519-4668-923D-583121F2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dirty="0"/>
              <a:t>How would this work?</a:t>
            </a:r>
          </a:p>
          <a:p>
            <a:pPr lvl="1"/>
            <a:r>
              <a:rPr lang="en-US" sz="3800" dirty="0"/>
              <a:t>Now we will be moving left to right, and every 1 dot will implode and become </a:t>
            </a:r>
            <a:r>
              <a:rPr lang="en-US" sz="3800" dirty="0">
                <a:solidFill>
                  <a:srgbClr val="00B0F0"/>
                </a:solidFill>
              </a:rPr>
              <a:t>more</a:t>
            </a:r>
            <a:r>
              <a:rPr lang="en-US" sz="3800" dirty="0"/>
              <a:t> in the box to the right!</a:t>
            </a:r>
          </a:p>
        </p:txBody>
      </p:sp>
    </p:spTree>
    <p:extLst>
      <p:ext uri="{BB962C8B-B14F-4D97-AF65-F5344CB8AC3E}">
        <p14:creationId xmlns:p14="http://schemas.microsoft.com/office/powerpoint/2010/main" val="1467156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BA6D-8413-42E8-B3ED-548B44F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LET’s 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D0F3-D3EB-4BCD-AF70-A706845D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number is 1101 in the 1</a:t>
            </a:r>
            <a:r>
              <a:rPr lang="en-US" sz="2400" dirty="0">
                <a:sym typeface="Wingdings" panose="05000000000000000000" pitchFamily="2" charset="2"/>
              </a:rPr>
              <a:t>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123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221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24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5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274818-95D4-4986-B5FA-21E3A9E2F8E4}"/>
                  </a:ext>
                </a:extLst>
              </p14:cNvPr>
              <p14:cNvContentPartPr/>
              <p14:nvPr/>
            </p14:nvContentPartPr>
            <p14:xfrm>
              <a:off x="10972633" y="40151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274818-95D4-4986-B5FA-21E3A9E2F8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96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782A58-0AE1-4962-8307-EACFA21F6427}"/>
                  </a:ext>
                </a:extLst>
              </p14:cNvPr>
              <p14:cNvContentPartPr/>
              <p14:nvPr/>
            </p14:nvContentPartPr>
            <p14:xfrm>
              <a:off x="9846193" y="462465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782A58-0AE1-4962-8307-EACFA21F64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562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731BEE-1404-4DBB-8155-CABAF7420C7B}"/>
                  </a:ext>
                </a:extLst>
              </p14:cNvPr>
              <p14:cNvContentPartPr/>
              <p14:nvPr/>
            </p14:nvContentPartPr>
            <p14:xfrm>
              <a:off x="10416073" y="46646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731BEE-1404-4DBB-8155-CABAF7420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3073" y="4601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6EB434-B868-419D-AD8A-A3520AB231D8}"/>
                  </a:ext>
                </a:extLst>
              </p14:cNvPr>
              <p14:cNvContentPartPr/>
              <p14:nvPr/>
            </p14:nvContentPartPr>
            <p14:xfrm>
              <a:off x="10985953" y="467793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6EB434-B868-419D-AD8A-A3520AB231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2953" y="461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D4CB98-380E-420E-9B83-AC449369CA37}"/>
                  </a:ext>
                </a:extLst>
              </p14:cNvPr>
              <p14:cNvContentPartPr/>
              <p14:nvPr/>
            </p14:nvContentPartPr>
            <p14:xfrm>
              <a:off x="10442713" y="5207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D4CB98-380E-420E-9B83-AC449369CA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971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49C51E-FD39-4000-95D9-DF59B09E4668}"/>
                  </a:ext>
                </a:extLst>
              </p14:cNvPr>
              <p14:cNvContentPartPr/>
              <p14:nvPr/>
            </p14:nvContentPartPr>
            <p14:xfrm>
              <a:off x="9619753" y="3693694"/>
              <a:ext cx="1155240" cy="62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49C51E-FD39-4000-95D9-DF59B09E46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0753" y="3684694"/>
                <a:ext cx="1172880" cy="6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622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E321-3D47-44A0-AB47-B792BE41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first one together!</a:t>
            </a:r>
          </a:p>
        </p:txBody>
      </p:sp>
      <p:pic>
        <p:nvPicPr>
          <p:cNvPr id="8" name="Content Placeholder 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2CAD56E6-7C22-40F5-B45D-85C841A95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" y="3182588"/>
            <a:ext cx="11994078" cy="171589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966EC-0B5F-43D3-A74C-D787D02D1825}"/>
              </a:ext>
            </a:extLst>
          </p:cNvPr>
          <p:cNvSpPr txBox="1"/>
          <p:nvPr/>
        </p:nvSpPr>
        <p:spPr>
          <a:xfrm>
            <a:off x="10272281" y="2670381"/>
            <a:ext cx="160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20FF4-28D5-4EBD-B35E-857E6A574F21}"/>
              </a:ext>
            </a:extLst>
          </p:cNvPr>
          <p:cNvSpPr txBox="1"/>
          <p:nvPr/>
        </p:nvSpPr>
        <p:spPr>
          <a:xfrm>
            <a:off x="190500" y="2778102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1101 in our 1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machine?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5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E321-3D47-44A0-AB47-B792BE41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first one together!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966EC-0B5F-43D3-A74C-D787D02D1825}"/>
              </a:ext>
            </a:extLst>
          </p:cNvPr>
          <p:cNvSpPr txBox="1"/>
          <p:nvPr/>
        </p:nvSpPr>
        <p:spPr>
          <a:xfrm>
            <a:off x="10110430" y="2844225"/>
            <a:ext cx="160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4F0C70-7668-4ED8-88EF-490B7684E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429000"/>
            <a:ext cx="11582400" cy="1543049"/>
          </a:xfrm>
        </p:spPr>
      </p:pic>
    </p:spTree>
    <p:extLst>
      <p:ext uri="{BB962C8B-B14F-4D97-AF65-F5344CB8AC3E}">
        <p14:creationId xmlns:p14="http://schemas.microsoft.com/office/powerpoint/2010/main" val="2207537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E321-3D47-44A0-AB47-B792BE41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first one together!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966EC-0B5F-43D3-A74C-D787D02D1825}"/>
              </a:ext>
            </a:extLst>
          </p:cNvPr>
          <p:cNvSpPr txBox="1"/>
          <p:nvPr/>
        </p:nvSpPr>
        <p:spPr>
          <a:xfrm>
            <a:off x="10110430" y="2844225"/>
            <a:ext cx="160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7F536040-CBEF-4500-87E9-B633F165F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3528631"/>
            <a:ext cx="11311989" cy="1589634"/>
          </a:xfrm>
        </p:spPr>
      </p:pic>
    </p:spTree>
    <p:extLst>
      <p:ext uri="{BB962C8B-B14F-4D97-AF65-F5344CB8AC3E}">
        <p14:creationId xmlns:p14="http://schemas.microsoft.com/office/powerpoint/2010/main" val="1846805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E321-3D47-44A0-AB47-B792BE41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first one together!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966EC-0B5F-43D3-A74C-D787D02D1825}"/>
              </a:ext>
            </a:extLst>
          </p:cNvPr>
          <p:cNvSpPr txBox="1"/>
          <p:nvPr/>
        </p:nvSpPr>
        <p:spPr>
          <a:xfrm>
            <a:off x="10110430" y="2844225"/>
            <a:ext cx="160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33AD1F8D-2C9E-4BF1-A12C-640840E6E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3528631"/>
            <a:ext cx="11169485" cy="18271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70F78E-B932-4B2A-9D03-3FFC7727BAD0}"/>
              </a:ext>
            </a:extLst>
          </p:cNvPr>
          <p:cNvSpPr txBox="1"/>
          <p:nvPr/>
        </p:nvSpPr>
        <p:spPr>
          <a:xfrm>
            <a:off x="4467225" y="5772150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1101</a:t>
            </a:r>
            <a:r>
              <a:rPr lang="en-US" sz="2400" baseline="-25000" dirty="0">
                <a:solidFill>
                  <a:srgbClr val="00B0F0"/>
                </a:solidFill>
              </a:rPr>
              <a:t>2 </a:t>
            </a:r>
            <a:r>
              <a:rPr lang="en-US" sz="2400" baseline="-25000" dirty="0"/>
              <a:t> </a:t>
            </a:r>
            <a:r>
              <a:rPr lang="en-US" sz="2400" dirty="0"/>
              <a:t>is 13</a:t>
            </a:r>
          </a:p>
        </p:txBody>
      </p:sp>
    </p:spTree>
    <p:extLst>
      <p:ext uri="{BB962C8B-B14F-4D97-AF65-F5344CB8AC3E}">
        <p14:creationId xmlns:p14="http://schemas.microsoft.com/office/powerpoint/2010/main" val="4197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BA6D-8413-42E8-B3ED-548B44F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try the rest together!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D0F3-D3EB-4BCD-AF70-A706845D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number is 1101 in the 1</a:t>
            </a:r>
            <a:r>
              <a:rPr lang="en-US" sz="2400" dirty="0">
                <a:sym typeface="Wingdings" panose="05000000000000000000" pitchFamily="2" charset="2"/>
              </a:rPr>
              <a:t>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 machine?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13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123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221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24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2400" dirty="0">
                <a:sym typeface="Wingdings" panose="05000000000000000000" pitchFamily="2" charset="2"/>
              </a:rPr>
              <a:t> machine?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68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BA6D-8413-42E8-B3ED-548B44F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try the rest together!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D0F3-D3EB-4BCD-AF70-A706845D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number is 1101 in the 1</a:t>
            </a:r>
            <a:r>
              <a:rPr lang="en-US" sz="2400" dirty="0">
                <a:sym typeface="Wingdings" panose="05000000000000000000" pitchFamily="2" charset="2"/>
              </a:rPr>
              <a:t>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 machine?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13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123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en-US" sz="2400" dirty="0">
                <a:sym typeface="Wingdings" panose="05000000000000000000" pitchFamily="2" charset="2"/>
              </a:rPr>
              <a:t> machine?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38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221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 machine?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25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What number is 24 in the 1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2400" dirty="0">
                <a:sym typeface="Wingdings" panose="05000000000000000000" pitchFamily="2" charset="2"/>
              </a:rPr>
              <a:t> machine?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24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9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CFFA-2302-4B44-8E27-D144A1C2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74EE-22FF-4946-B357-E609D777C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Let’s check in one more time!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This time give me a </a:t>
            </a:r>
            <a:r>
              <a:rPr lang="en-US" sz="3200" dirty="0">
                <a:solidFill>
                  <a:srgbClr val="00B0F0"/>
                </a:solidFill>
              </a:rPr>
              <a:t>thumbs up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00B0F0"/>
                </a:solidFill>
              </a:rPr>
              <a:t>thumbs down </a:t>
            </a:r>
            <a:r>
              <a:rPr lang="en-US" sz="3200" dirty="0"/>
              <a:t>depending on how you feel with going the other direction in the machines! </a:t>
            </a:r>
            <a:r>
              <a:rPr lang="en-US" sz="3200" dirty="0">
                <a:sym typeface="Wingdings" panose="05000000000000000000" pitchFamily="2" charset="2"/>
              </a:rPr>
              <a:t>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9019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1E93-1660-423C-ABE8-AA4BB7C6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try some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1AB7-54B0-4003-9EF8-C27DA1E4F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Let’s start by adding! </a:t>
            </a:r>
          </a:p>
          <a:p>
            <a:endParaRPr lang="en-US" sz="4000" dirty="0"/>
          </a:p>
          <a:p>
            <a:r>
              <a:rPr lang="en-US" sz="4000" dirty="0"/>
              <a:t>Try 457 + 893 using your 1</a:t>
            </a:r>
            <a:r>
              <a:rPr lang="en-US" sz="4000" dirty="0">
                <a:sym typeface="Wingdings" panose="05000000000000000000" pitchFamily="2" charset="2"/>
              </a:rPr>
              <a:t></a:t>
            </a:r>
            <a:r>
              <a:rPr lang="en-US" sz="4000" dirty="0">
                <a:solidFill>
                  <a:srgbClr val="00B0F0"/>
                </a:solidFill>
                <a:sym typeface="Wingdings" panose="05000000000000000000" pitchFamily="2" charset="2"/>
              </a:rPr>
              <a:t>10</a:t>
            </a:r>
            <a:r>
              <a:rPr lang="en-US" sz="4000" dirty="0">
                <a:sym typeface="Wingdings" panose="05000000000000000000" pitchFamily="2" charset="2"/>
              </a:rPr>
              <a:t> machine!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7357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35335"/>
              </p:ext>
            </p:extLst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90953"/>
              </p:ext>
            </p:extLst>
          </p:nvPr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14:cNvPr>
              <p14:cNvContentPartPr/>
              <p14:nvPr/>
            </p14:nvContentPartPr>
            <p14:xfrm>
              <a:off x="5592073" y="2742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14:cNvPr>
              <p14:cNvContentPartPr/>
              <p14:nvPr/>
            </p14:nvContentPartPr>
            <p14:xfrm>
              <a:off x="5910313" y="27033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3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14:cNvPr>
              <p14:cNvContentPartPr/>
              <p14:nvPr/>
            </p14:nvContentPartPr>
            <p14:xfrm>
              <a:off x="6307753" y="27033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5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14:cNvPr>
              <p14:cNvContentPartPr/>
              <p14:nvPr/>
            </p14:nvContentPartPr>
            <p14:xfrm>
              <a:off x="614899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14:cNvPr>
              <p14:cNvContentPartPr/>
              <p14:nvPr/>
            </p14:nvContentPartPr>
            <p14:xfrm>
              <a:off x="7765753" y="2795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2733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14:cNvPr>
              <p14:cNvContentPartPr/>
              <p14:nvPr/>
            </p14:nvContentPartPr>
            <p14:xfrm>
              <a:off x="8017393" y="27033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4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14:cNvPr>
              <p14:cNvContentPartPr/>
              <p14:nvPr/>
            </p14:nvContentPartPr>
            <p14:xfrm>
              <a:off x="8361913" y="27033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927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14:cNvPr>
              <p14:cNvContentPartPr/>
              <p14:nvPr/>
            </p14:nvContentPartPr>
            <p14:xfrm>
              <a:off x="8070313" y="30078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6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14:cNvPr>
              <p14:cNvContentPartPr/>
              <p14:nvPr/>
            </p14:nvContentPartPr>
            <p14:xfrm>
              <a:off x="8481073" y="29949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8433" y="293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14:cNvPr>
              <p14:cNvContentPartPr/>
              <p14:nvPr/>
            </p14:nvContentPartPr>
            <p14:xfrm>
              <a:off x="9832873" y="27033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023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14:cNvPr>
              <p14:cNvContentPartPr/>
              <p14:nvPr/>
            </p14:nvContentPartPr>
            <p14:xfrm>
              <a:off x="10151113" y="27033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14:cNvPr>
              <p14:cNvContentPartPr/>
              <p14:nvPr/>
            </p14:nvContentPartPr>
            <p14:xfrm>
              <a:off x="9885793" y="29682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315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14:cNvPr>
              <p14:cNvContentPartPr/>
              <p14:nvPr/>
            </p14:nvContentPartPr>
            <p14:xfrm>
              <a:off x="10309873" y="29682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723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14:cNvPr>
              <p14:cNvContentPartPr/>
              <p14:nvPr/>
            </p14:nvContentPartPr>
            <p14:xfrm>
              <a:off x="10429393" y="27033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6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14:cNvPr>
              <p14:cNvContentPartPr/>
              <p14:nvPr/>
            </p14:nvContentPartPr>
            <p14:xfrm>
              <a:off x="10773913" y="272961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913" y="2666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14:cNvPr>
              <p14:cNvContentPartPr/>
              <p14:nvPr/>
            </p14:nvContentPartPr>
            <p14:xfrm>
              <a:off x="10601473" y="3047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83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14:cNvPr>
              <p14:cNvContentPartPr/>
              <p14:nvPr/>
            </p14:nvContentPartPr>
            <p14:xfrm>
              <a:off x="5433313" y="40284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31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14:cNvPr>
              <p14:cNvContentPartPr/>
              <p14:nvPr/>
            </p14:nvContentPartPr>
            <p14:xfrm>
              <a:off x="5764513" y="40551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8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14:cNvPr>
              <p14:cNvContentPartPr/>
              <p14:nvPr/>
            </p14:nvContentPartPr>
            <p14:xfrm>
              <a:off x="6148993" y="40418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14:cNvPr>
              <p14:cNvContentPartPr/>
              <p14:nvPr/>
            </p14:nvContentPartPr>
            <p14:xfrm>
              <a:off x="6519793" y="408141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15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14:cNvPr>
              <p14:cNvContentPartPr/>
              <p14:nvPr/>
            </p14:nvContentPartPr>
            <p14:xfrm>
              <a:off x="5552473" y="449217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14:cNvPr>
              <p14:cNvContentPartPr/>
              <p14:nvPr/>
            </p14:nvContentPartPr>
            <p14:xfrm>
              <a:off x="5963233" y="449217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14:cNvPr>
              <p14:cNvContentPartPr/>
              <p14:nvPr/>
            </p14:nvContentPartPr>
            <p14:xfrm>
              <a:off x="6373993" y="44921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35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14:cNvPr>
              <p14:cNvContentPartPr/>
              <p14:nvPr/>
            </p14:nvContentPartPr>
            <p14:xfrm>
              <a:off x="6771793" y="4479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14:cNvPr>
              <p14:cNvContentPartPr/>
              <p14:nvPr/>
            </p14:nvContentPartPr>
            <p14:xfrm>
              <a:off x="7765753" y="397557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14:cNvPr>
              <p14:cNvContentPartPr/>
              <p14:nvPr/>
            </p14:nvContentPartPr>
            <p14:xfrm>
              <a:off x="8044033" y="397557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03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14:cNvPr>
              <p14:cNvContentPartPr/>
              <p14:nvPr/>
            </p14:nvContentPartPr>
            <p14:xfrm>
              <a:off x="8348593" y="400185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14:cNvPr>
              <p14:cNvContentPartPr/>
              <p14:nvPr/>
            </p14:nvContentPartPr>
            <p14:xfrm>
              <a:off x="8693113" y="401517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47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14:cNvPr>
              <p14:cNvContentPartPr/>
              <p14:nvPr/>
            </p14:nvContentPartPr>
            <p14:xfrm>
              <a:off x="7699513" y="44129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65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14:cNvPr>
              <p14:cNvContentPartPr/>
              <p14:nvPr/>
            </p14:nvContentPartPr>
            <p14:xfrm>
              <a:off x="799075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14:cNvPr>
              <p14:cNvContentPartPr/>
              <p14:nvPr/>
            </p14:nvContentPartPr>
            <p14:xfrm>
              <a:off x="8308993" y="44525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99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14:cNvPr>
              <p14:cNvContentPartPr/>
              <p14:nvPr/>
            </p14:nvContentPartPr>
            <p14:xfrm>
              <a:off x="8587273" y="446589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27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17041"/>
              </p:ext>
            </p:extLst>
          </p:nvPr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F2FD9C6-AC3C-4EA3-94A0-CF1F582AB536}"/>
                  </a:ext>
                </a:extLst>
              </p14:cNvPr>
              <p14:cNvContentPartPr/>
              <p14:nvPr/>
            </p14:nvContentPartPr>
            <p14:xfrm>
              <a:off x="8931793" y="447921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F2FD9C6-AC3C-4EA3-94A0-CF1F582AB5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5F907B-8351-4F94-A862-CC38183AC1B3}"/>
                  </a:ext>
                </a:extLst>
              </p14:cNvPr>
              <p14:cNvContentPartPr/>
              <p14:nvPr/>
            </p14:nvContentPartPr>
            <p14:xfrm>
              <a:off x="10137793" y="420093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5F907B-8351-4F94-A862-CC38183AC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4793" y="413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C6D673E-3ECF-4317-8BAB-A47120CF4123}"/>
                  </a:ext>
                </a:extLst>
              </p14:cNvPr>
              <p14:cNvContentPartPr/>
              <p14:nvPr/>
            </p14:nvContentPartPr>
            <p14:xfrm>
              <a:off x="10468993" y="41609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C6D673E-3ECF-4317-8BAB-A47120CF41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35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D4CAC0-C75D-4EA0-A3C8-48B2E5F31C6A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D4CAC0-C75D-4EA0-A3C8-48B2E5F31C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96C268-FE5E-4299-A6D0-B83983309236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457+893</a:t>
            </a:r>
          </a:p>
        </p:txBody>
      </p:sp>
    </p:spTree>
    <p:extLst>
      <p:ext uri="{BB962C8B-B14F-4D97-AF65-F5344CB8AC3E}">
        <p14:creationId xmlns:p14="http://schemas.microsoft.com/office/powerpoint/2010/main" val="4187187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14:cNvPr>
              <p14:cNvContentPartPr/>
              <p14:nvPr/>
            </p14:nvContentPartPr>
            <p14:xfrm>
              <a:off x="5592073" y="2742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14:cNvPr>
              <p14:cNvContentPartPr/>
              <p14:nvPr/>
            </p14:nvContentPartPr>
            <p14:xfrm>
              <a:off x="5910313" y="27033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3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14:cNvPr>
              <p14:cNvContentPartPr/>
              <p14:nvPr/>
            </p14:nvContentPartPr>
            <p14:xfrm>
              <a:off x="6307753" y="27033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5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14:cNvPr>
              <p14:cNvContentPartPr/>
              <p14:nvPr/>
            </p14:nvContentPartPr>
            <p14:xfrm>
              <a:off x="614899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14:cNvPr>
              <p14:cNvContentPartPr/>
              <p14:nvPr/>
            </p14:nvContentPartPr>
            <p14:xfrm>
              <a:off x="7765753" y="2795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2733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14:cNvPr>
              <p14:cNvContentPartPr/>
              <p14:nvPr/>
            </p14:nvContentPartPr>
            <p14:xfrm>
              <a:off x="8017393" y="27033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4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14:cNvPr>
              <p14:cNvContentPartPr/>
              <p14:nvPr/>
            </p14:nvContentPartPr>
            <p14:xfrm>
              <a:off x="8361913" y="27033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927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14:cNvPr>
              <p14:cNvContentPartPr/>
              <p14:nvPr/>
            </p14:nvContentPartPr>
            <p14:xfrm>
              <a:off x="8070313" y="30078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6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14:cNvPr>
              <p14:cNvContentPartPr/>
              <p14:nvPr/>
            </p14:nvContentPartPr>
            <p14:xfrm>
              <a:off x="8481073" y="29949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8433" y="293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14:cNvPr>
              <p14:cNvContentPartPr/>
              <p14:nvPr/>
            </p14:nvContentPartPr>
            <p14:xfrm>
              <a:off x="9832873" y="27033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023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14:cNvPr>
              <p14:cNvContentPartPr/>
              <p14:nvPr/>
            </p14:nvContentPartPr>
            <p14:xfrm>
              <a:off x="10151113" y="27033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14:cNvPr>
              <p14:cNvContentPartPr/>
              <p14:nvPr/>
            </p14:nvContentPartPr>
            <p14:xfrm>
              <a:off x="9885793" y="29682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315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14:cNvPr>
              <p14:cNvContentPartPr/>
              <p14:nvPr/>
            </p14:nvContentPartPr>
            <p14:xfrm>
              <a:off x="10309873" y="29682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723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14:cNvPr>
              <p14:cNvContentPartPr/>
              <p14:nvPr/>
            </p14:nvContentPartPr>
            <p14:xfrm>
              <a:off x="10429393" y="27033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6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14:cNvPr>
              <p14:cNvContentPartPr/>
              <p14:nvPr/>
            </p14:nvContentPartPr>
            <p14:xfrm>
              <a:off x="10773913" y="272961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913" y="2666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14:cNvPr>
              <p14:cNvContentPartPr/>
              <p14:nvPr/>
            </p14:nvContentPartPr>
            <p14:xfrm>
              <a:off x="10601473" y="3047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83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14:cNvPr>
              <p14:cNvContentPartPr/>
              <p14:nvPr/>
            </p14:nvContentPartPr>
            <p14:xfrm>
              <a:off x="5433313" y="40284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31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14:cNvPr>
              <p14:cNvContentPartPr/>
              <p14:nvPr/>
            </p14:nvContentPartPr>
            <p14:xfrm>
              <a:off x="5764513" y="40551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8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14:cNvPr>
              <p14:cNvContentPartPr/>
              <p14:nvPr/>
            </p14:nvContentPartPr>
            <p14:xfrm>
              <a:off x="6148993" y="40418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14:cNvPr>
              <p14:cNvContentPartPr/>
              <p14:nvPr/>
            </p14:nvContentPartPr>
            <p14:xfrm>
              <a:off x="6519793" y="408141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15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14:cNvPr>
              <p14:cNvContentPartPr/>
              <p14:nvPr/>
            </p14:nvContentPartPr>
            <p14:xfrm>
              <a:off x="5552473" y="449217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14:cNvPr>
              <p14:cNvContentPartPr/>
              <p14:nvPr/>
            </p14:nvContentPartPr>
            <p14:xfrm>
              <a:off x="5963233" y="449217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14:cNvPr>
              <p14:cNvContentPartPr/>
              <p14:nvPr/>
            </p14:nvContentPartPr>
            <p14:xfrm>
              <a:off x="6373993" y="44921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35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14:cNvPr>
              <p14:cNvContentPartPr/>
              <p14:nvPr/>
            </p14:nvContentPartPr>
            <p14:xfrm>
              <a:off x="6771793" y="4479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14:cNvPr>
              <p14:cNvContentPartPr/>
              <p14:nvPr/>
            </p14:nvContentPartPr>
            <p14:xfrm>
              <a:off x="7765753" y="397557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14:cNvPr>
              <p14:cNvContentPartPr/>
              <p14:nvPr/>
            </p14:nvContentPartPr>
            <p14:xfrm>
              <a:off x="8044033" y="397557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03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14:cNvPr>
              <p14:cNvContentPartPr/>
              <p14:nvPr/>
            </p14:nvContentPartPr>
            <p14:xfrm>
              <a:off x="8348593" y="400185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14:cNvPr>
              <p14:cNvContentPartPr/>
              <p14:nvPr/>
            </p14:nvContentPartPr>
            <p14:xfrm>
              <a:off x="8693113" y="401517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47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14:cNvPr>
              <p14:cNvContentPartPr/>
              <p14:nvPr/>
            </p14:nvContentPartPr>
            <p14:xfrm>
              <a:off x="7699513" y="44129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65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14:cNvPr>
              <p14:cNvContentPartPr/>
              <p14:nvPr/>
            </p14:nvContentPartPr>
            <p14:xfrm>
              <a:off x="799075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14:cNvPr>
              <p14:cNvContentPartPr/>
              <p14:nvPr/>
            </p14:nvContentPartPr>
            <p14:xfrm>
              <a:off x="8308993" y="44525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99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14:cNvPr>
              <p14:cNvContentPartPr/>
              <p14:nvPr/>
            </p14:nvContentPartPr>
            <p14:xfrm>
              <a:off x="8587273" y="446589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27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C763D4-0652-44C0-A614-9C9A0EE4E91A}"/>
                  </a:ext>
                </a:extLst>
              </p14:cNvPr>
              <p14:cNvContentPartPr/>
              <p14:nvPr/>
            </p14:nvContentPartPr>
            <p14:xfrm>
              <a:off x="8892193" y="44921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C763D4-0652-44C0-A614-9C9A0EE4E9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91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7B53C99-52CA-4027-9988-097B4DD6BFCE}"/>
                  </a:ext>
                </a:extLst>
              </p14:cNvPr>
              <p14:cNvContentPartPr/>
              <p14:nvPr/>
            </p14:nvContentPartPr>
            <p14:xfrm>
              <a:off x="10005313" y="42138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7B53C99-52CA-4027-9988-097B4DD6BF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231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3D999D-5346-4A4D-8669-42F0E3FFB0DF}"/>
                  </a:ext>
                </a:extLst>
              </p14:cNvPr>
              <p14:cNvContentPartPr/>
              <p14:nvPr/>
            </p14:nvContentPartPr>
            <p14:xfrm>
              <a:off x="10402753" y="417429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3D999D-5346-4A4D-8669-42F0E3FFB0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011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FD9B3-5120-4490-B1F1-83116EEF6CEA}"/>
                  </a:ext>
                </a:extLst>
              </p14:cNvPr>
              <p14:cNvContentPartPr/>
              <p14:nvPr/>
            </p14:nvContentPartPr>
            <p14:xfrm>
              <a:off x="10137793" y="45054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FD9B3-5120-4490-B1F1-83116EEF6C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479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B005BF3-0529-42A5-813A-2B6968B145DB}"/>
                  </a:ext>
                </a:extLst>
              </p14:cNvPr>
              <p14:cNvContentPartPr/>
              <p14:nvPr/>
            </p14:nvContentPartPr>
            <p14:xfrm>
              <a:off x="9846193" y="57381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B005BF3-0529-42A5-813A-2B6968B14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3193" y="567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549F158-8BC8-4367-9E7F-149BECB76043}"/>
                  </a:ext>
                </a:extLst>
              </p14:cNvPr>
              <p14:cNvContentPartPr/>
              <p14:nvPr/>
            </p14:nvContentPartPr>
            <p14:xfrm>
              <a:off x="10151113" y="57114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549F158-8BC8-4367-9E7F-149BECB76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11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A4DD426-02A1-4658-A9A9-5AD5F9F4174C}"/>
                  </a:ext>
                </a:extLst>
              </p14:cNvPr>
              <p14:cNvContentPartPr/>
              <p14:nvPr/>
            </p14:nvContentPartPr>
            <p14:xfrm>
              <a:off x="10429393" y="57114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A4DD426-02A1-4658-A9A9-5AD5F9F417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63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AA09E13-FA47-4654-9615-81C413F462FA}"/>
                  </a:ext>
                </a:extLst>
              </p14:cNvPr>
              <p14:cNvContentPartPr/>
              <p14:nvPr/>
            </p14:nvContentPartPr>
            <p14:xfrm>
              <a:off x="10800193" y="572481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AA09E13-FA47-4654-9615-81C413F462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7553" y="566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39A9F8C-A20A-4C6F-8ED7-296018C74284}"/>
                  </a:ext>
                </a:extLst>
              </p14:cNvPr>
              <p14:cNvContentPartPr/>
              <p14:nvPr/>
            </p14:nvContentPartPr>
            <p14:xfrm>
              <a:off x="11025553" y="580437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39A9F8C-A20A-4C6F-8ED7-296018C74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2913" y="5741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E6B387-A3A7-4ACD-AF51-6EDBC4415DCA}"/>
                  </a:ext>
                </a:extLst>
              </p14:cNvPr>
              <p14:cNvContentPartPr/>
              <p14:nvPr/>
            </p14:nvContentPartPr>
            <p14:xfrm>
              <a:off x="9806593" y="61751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E6B387-A3A7-4ACD-AF51-6EDBC4415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359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05D17B-D291-4783-9C06-FAEDFE404957}"/>
                  </a:ext>
                </a:extLst>
              </p14:cNvPr>
              <p14:cNvContentPartPr/>
              <p14:nvPr/>
            </p14:nvContentPartPr>
            <p14:xfrm>
              <a:off x="10124473" y="609597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05D17B-D291-4783-9C06-FAEDFE4049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1833" y="6032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6E8007-3A2C-4164-B6AA-3F1A7B79FD2C}"/>
                  </a:ext>
                </a:extLst>
              </p14:cNvPr>
              <p14:cNvContentPartPr/>
              <p14:nvPr/>
            </p14:nvContentPartPr>
            <p14:xfrm>
              <a:off x="10442713" y="605601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6E8007-3A2C-4164-B6AA-3F1A7B79FD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971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B25A149-2988-4A6B-ACEB-10A613E185BC}"/>
                  </a:ext>
                </a:extLst>
              </p14:cNvPr>
              <p14:cNvContentPartPr/>
              <p14:nvPr/>
            </p14:nvContentPartPr>
            <p14:xfrm>
              <a:off x="10787233" y="60959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B25A149-2988-4A6B-ACEB-10A613E185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4233" y="6032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5AFAAF-D863-43B1-9746-0E81AA2000FF}"/>
                  </a:ext>
                </a:extLst>
              </p14:cNvPr>
              <p14:cNvContentPartPr/>
              <p14:nvPr/>
            </p14:nvContentPartPr>
            <p14:xfrm>
              <a:off x="11131753" y="61488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5AFAAF-D863-43B1-9746-0E81AA2000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8753" y="608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9C030AC-AB79-431F-BF45-AB59A8C858AD}"/>
                  </a:ext>
                </a:extLst>
              </p14:cNvPr>
              <p14:cNvContentPartPr/>
              <p14:nvPr/>
            </p14:nvContentPartPr>
            <p14:xfrm>
              <a:off x="7672873" y="571149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9C030AC-AB79-431F-BF45-AB59A8C858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987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E4A3FE4-D1FE-43D4-B910-3CC02BF61A44}"/>
                  </a:ext>
                </a:extLst>
              </p14:cNvPr>
              <p14:cNvContentPartPr/>
              <p14:nvPr/>
            </p14:nvContentPartPr>
            <p14:xfrm>
              <a:off x="7898233" y="5684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E4A3FE4-D1FE-43D4-B910-3CC02BF61A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5233" y="562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642562E-BDF3-4CD9-8BF6-F7B4290A9F6F}"/>
                  </a:ext>
                </a:extLst>
              </p14:cNvPr>
              <p14:cNvContentPartPr/>
              <p14:nvPr/>
            </p14:nvContentPartPr>
            <p14:xfrm>
              <a:off x="8295673" y="568485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642562E-BDF3-4CD9-8BF6-F7B4290A9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3033" y="562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BE612C8-6264-4EAF-A5A6-92C6F2D883C8}"/>
                  </a:ext>
                </a:extLst>
              </p14:cNvPr>
              <p14:cNvContentPartPr/>
              <p14:nvPr/>
            </p14:nvContentPartPr>
            <p14:xfrm>
              <a:off x="8600593" y="568485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BE612C8-6264-4EAF-A5A6-92C6F2D883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7593" y="562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36628C8-924A-4482-9C0E-1917141834F1}"/>
                  </a:ext>
                </a:extLst>
              </p14:cNvPr>
              <p14:cNvContentPartPr/>
              <p14:nvPr/>
            </p14:nvContentPartPr>
            <p14:xfrm>
              <a:off x="8958433" y="568485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36628C8-924A-4482-9C0E-191714183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433" y="562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F767D9B-75E5-4E22-BCAB-ACF03CE65FB1}"/>
                  </a:ext>
                </a:extLst>
              </p14:cNvPr>
              <p14:cNvContentPartPr/>
              <p14:nvPr/>
            </p14:nvContentPartPr>
            <p14:xfrm>
              <a:off x="7712473" y="609597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F767D9B-75E5-4E22-BCAB-ACF03CE65F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9833" y="6032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93E3072-D198-4D47-97CD-8D5ABC123D37}"/>
                  </a:ext>
                </a:extLst>
              </p14:cNvPr>
              <p14:cNvContentPartPr/>
              <p14:nvPr/>
            </p14:nvContentPartPr>
            <p14:xfrm>
              <a:off x="7977793" y="60164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93E3072-D198-4D47-97CD-8D5ABC123D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479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9B46285-5AAF-459E-A4F5-48F3DAA50967}"/>
                  </a:ext>
                </a:extLst>
              </p14:cNvPr>
              <p14:cNvContentPartPr/>
              <p14:nvPr/>
            </p14:nvContentPartPr>
            <p14:xfrm>
              <a:off x="8322313" y="60297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9B46285-5AAF-459E-A4F5-48F3DAA50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1DCC64B-E82B-4D23-9C92-BD1F7DAD1EBF}"/>
                  </a:ext>
                </a:extLst>
              </p14:cNvPr>
              <p14:cNvContentPartPr/>
              <p14:nvPr/>
            </p14:nvContentPartPr>
            <p14:xfrm>
              <a:off x="8587273" y="604269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1DCC64B-E82B-4D23-9C92-BD1F7DAD1E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2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0DBE95-204D-4DF7-99CD-E65FD9AAE46B}"/>
                  </a:ext>
                </a:extLst>
              </p14:cNvPr>
              <p14:cNvContentPartPr/>
              <p14:nvPr/>
            </p14:nvContentPartPr>
            <p14:xfrm>
              <a:off x="8945113" y="6016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0DBE95-204D-4DF7-99CD-E65FD9AAE4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211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1911B77-D29F-4E6B-8C1E-EFA546C52712}"/>
                  </a:ext>
                </a:extLst>
              </p14:cNvPr>
              <p14:cNvContentPartPr/>
              <p14:nvPr/>
            </p14:nvContentPartPr>
            <p14:xfrm>
              <a:off x="7911193" y="633429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1911B77-D29F-4E6B-8C1E-EFA546C52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855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5A529E6-BFAA-45A3-919A-0385C13744F9}"/>
                  </a:ext>
                </a:extLst>
              </p14:cNvPr>
              <p14:cNvContentPartPr/>
              <p14:nvPr/>
            </p14:nvContentPartPr>
            <p14:xfrm>
              <a:off x="8282353" y="629469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5A529E6-BFAA-45A3-919A-0385C1374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9713" y="6231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754744-99BD-48AD-9471-7F398C017F59}"/>
                  </a:ext>
                </a:extLst>
              </p14:cNvPr>
              <p14:cNvContentPartPr/>
              <p14:nvPr/>
            </p14:nvContentPartPr>
            <p14:xfrm>
              <a:off x="8573953" y="63209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754744-99BD-48AD-9471-7F398C017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625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7B5D6F-A59C-4D7C-B229-8F771813ED5E}"/>
                  </a:ext>
                </a:extLst>
              </p14:cNvPr>
              <p14:cNvContentPartPr/>
              <p14:nvPr/>
            </p14:nvContentPartPr>
            <p14:xfrm>
              <a:off x="8958433" y="633429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7B5D6F-A59C-4D7C-B229-8F771813E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43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113AEF2-D79E-4FB0-A378-7851647AB713}"/>
                  </a:ext>
                </a:extLst>
              </p14:cNvPr>
              <p14:cNvContentPartPr/>
              <p14:nvPr/>
            </p14:nvContentPartPr>
            <p14:xfrm>
              <a:off x="5327113" y="571149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113AEF2-D79E-4FB0-A378-7851647AB7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447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9A88CA-C94A-4D34-89E2-ABADCA79461F}"/>
                  </a:ext>
                </a:extLst>
              </p14:cNvPr>
              <p14:cNvContentPartPr/>
              <p14:nvPr/>
            </p14:nvContentPartPr>
            <p14:xfrm>
              <a:off x="5605393" y="571149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9A88CA-C94A-4D34-89E2-ABADCA7946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75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D6AA89-1F57-4558-97D1-5317078E00B7}"/>
                  </a:ext>
                </a:extLst>
              </p14:cNvPr>
              <p14:cNvContentPartPr/>
              <p14:nvPr/>
            </p14:nvContentPartPr>
            <p14:xfrm>
              <a:off x="6122353" y="573813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D6AA89-1F57-4558-97D1-5317078E0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9353" y="567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5783B37-AA9F-47A1-933C-F0507112CF52}"/>
                  </a:ext>
                </a:extLst>
              </p14:cNvPr>
              <p14:cNvContentPartPr/>
              <p14:nvPr/>
            </p14:nvContentPartPr>
            <p14:xfrm>
              <a:off x="6480193" y="5738134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5783B37-AA9F-47A1-933C-F0507112C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7193" y="567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D969FE9-4FBF-4CBD-9A4E-B958DFEA16FB}"/>
                  </a:ext>
                </a:extLst>
              </p14:cNvPr>
              <p14:cNvContentPartPr/>
              <p14:nvPr/>
            </p14:nvContentPartPr>
            <p14:xfrm>
              <a:off x="6909313" y="5711494"/>
              <a:ext cx="864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D969FE9-4FBF-4CBD-9A4E-B958DFEA16F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46673" y="56488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6E6C45C-B38C-44BE-8A95-4417CE5C49C8}"/>
                  </a:ext>
                </a:extLst>
              </p14:cNvPr>
              <p14:cNvContentPartPr/>
              <p14:nvPr/>
            </p14:nvContentPartPr>
            <p14:xfrm>
              <a:off x="5433313" y="6056014"/>
              <a:ext cx="237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6E6C45C-B38C-44BE-8A95-4417CE5C49C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0313" y="5993374"/>
                <a:ext cx="149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75C15C0-2B40-48AD-9E8A-049F16853FBB}"/>
                  </a:ext>
                </a:extLst>
              </p14:cNvPr>
              <p14:cNvContentPartPr/>
              <p14:nvPr/>
            </p14:nvContentPartPr>
            <p14:xfrm>
              <a:off x="5857393" y="609597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75C15C0-2B40-48AD-9E8A-049F16853F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4393" y="6032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986869-3B6F-4F52-99A4-BE4886CB6B1E}"/>
                  </a:ext>
                </a:extLst>
              </p14:cNvPr>
              <p14:cNvContentPartPr/>
              <p14:nvPr/>
            </p14:nvContentPartPr>
            <p14:xfrm>
              <a:off x="6175273" y="605601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986869-3B6F-4F52-99A4-BE4886CB6B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263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680BF3-9E49-4D4D-B342-CE74F4A23EDE}"/>
                  </a:ext>
                </a:extLst>
              </p14:cNvPr>
              <p14:cNvContentPartPr/>
              <p14:nvPr/>
            </p14:nvContentPartPr>
            <p14:xfrm>
              <a:off x="6506473" y="604269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680BF3-9E49-4D4D-B342-CE74F4A23E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38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C4A333E-461F-4E5E-A9AA-D32CE279A347}"/>
                  </a:ext>
                </a:extLst>
              </p14:cNvPr>
              <p14:cNvContentPartPr/>
              <p14:nvPr/>
            </p14:nvContentPartPr>
            <p14:xfrm>
              <a:off x="6851353" y="602973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C4A333E-461F-4E5E-A9AA-D32CE279A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83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ADB1C95-4A27-4CBC-9693-BBC6BCB4F9AB}"/>
                  </a:ext>
                </a:extLst>
              </p14:cNvPr>
              <p14:cNvContentPartPr/>
              <p14:nvPr/>
            </p14:nvContentPartPr>
            <p14:xfrm>
              <a:off x="6122353" y="632097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ADB1C95-4A27-4CBC-9693-BBC6BCB4F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9353" y="625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D3DAA5E-7C93-4756-9F47-F51363A956A3}"/>
                  </a:ext>
                </a:extLst>
              </p14:cNvPr>
              <p14:cNvContentPartPr/>
              <p14:nvPr/>
            </p14:nvContentPartPr>
            <p14:xfrm>
              <a:off x="6493513" y="625473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D3DAA5E-7C93-4756-9F47-F51363A956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0513" y="61920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84E75592-7E89-47E1-A883-AFAB5C038239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457+893</a:t>
            </a:r>
          </a:p>
        </p:txBody>
      </p:sp>
    </p:spTree>
    <p:extLst>
      <p:ext uri="{BB962C8B-B14F-4D97-AF65-F5344CB8AC3E}">
        <p14:creationId xmlns:p14="http://schemas.microsoft.com/office/powerpoint/2010/main" val="174228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90011E-9581-4001-947D-5E857CFA5815}"/>
                  </a:ext>
                </a:extLst>
              </p14:cNvPr>
              <p14:cNvContentPartPr/>
              <p14:nvPr/>
            </p14:nvContentPartPr>
            <p14:xfrm>
              <a:off x="9925753" y="39622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90011E-9581-4001-947D-5E857CFA58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2753" y="3899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4FB508-9D05-4E42-A797-398D0F833F98}"/>
                  </a:ext>
                </a:extLst>
              </p14:cNvPr>
              <p14:cNvContentPartPr/>
              <p14:nvPr/>
            </p14:nvContentPartPr>
            <p14:xfrm>
              <a:off x="10416073" y="39356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4FB508-9D05-4E42-A797-398D0F833F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3073" y="3872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1133E3-1476-43BB-8334-2F0F6E8263A9}"/>
                  </a:ext>
                </a:extLst>
              </p14:cNvPr>
              <p14:cNvContentPartPr/>
              <p14:nvPr/>
            </p14:nvContentPartPr>
            <p14:xfrm>
              <a:off x="9978673" y="44129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1133E3-1476-43BB-8334-2F0F6E826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603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98C683-6FA4-408B-BEE4-C73926B093AE}"/>
                  </a:ext>
                </a:extLst>
              </p14:cNvPr>
              <p14:cNvContentPartPr/>
              <p14:nvPr/>
            </p14:nvContentPartPr>
            <p14:xfrm>
              <a:off x="10521913" y="4412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98C683-6FA4-408B-BEE4-C73926B093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861012-A37F-4199-90AF-ED19EAD07AC3}"/>
                  </a:ext>
                </a:extLst>
              </p14:cNvPr>
              <p14:cNvContentPartPr/>
              <p14:nvPr/>
            </p14:nvContentPartPr>
            <p14:xfrm>
              <a:off x="10309873" y="49032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861012-A37F-4199-90AF-ED19EAD07A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7233" y="484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B4BC32-666B-470A-86E7-10E5EC20EEA4}"/>
                  </a:ext>
                </a:extLst>
              </p14:cNvPr>
              <p14:cNvContentPartPr/>
              <p14:nvPr/>
            </p14:nvContentPartPr>
            <p14:xfrm>
              <a:off x="8202793" y="4187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B4BC32-666B-470A-86E7-10E5EC20EE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015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54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14:cNvPr>
              <p14:cNvContentPartPr/>
              <p14:nvPr/>
            </p14:nvContentPartPr>
            <p14:xfrm>
              <a:off x="5592073" y="2742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14:cNvPr>
              <p14:cNvContentPartPr/>
              <p14:nvPr/>
            </p14:nvContentPartPr>
            <p14:xfrm>
              <a:off x="5910313" y="27033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3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14:cNvPr>
              <p14:cNvContentPartPr/>
              <p14:nvPr/>
            </p14:nvContentPartPr>
            <p14:xfrm>
              <a:off x="6307753" y="27033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5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14:cNvPr>
              <p14:cNvContentPartPr/>
              <p14:nvPr/>
            </p14:nvContentPartPr>
            <p14:xfrm>
              <a:off x="614899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14:cNvPr>
              <p14:cNvContentPartPr/>
              <p14:nvPr/>
            </p14:nvContentPartPr>
            <p14:xfrm>
              <a:off x="7765753" y="2795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2733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14:cNvPr>
              <p14:cNvContentPartPr/>
              <p14:nvPr/>
            </p14:nvContentPartPr>
            <p14:xfrm>
              <a:off x="8017393" y="27033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4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14:cNvPr>
              <p14:cNvContentPartPr/>
              <p14:nvPr/>
            </p14:nvContentPartPr>
            <p14:xfrm>
              <a:off x="8361913" y="27033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927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14:cNvPr>
              <p14:cNvContentPartPr/>
              <p14:nvPr/>
            </p14:nvContentPartPr>
            <p14:xfrm>
              <a:off x="8070313" y="30078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6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14:cNvPr>
              <p14:cNvContentPartPr/>
              <p14:nvPr/>
            </p14:nvContentPartPr>
            <p14:xfrm>
              <a:off x="8481073" y="29949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8433" y="293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14:cNvPr>
              <p14:cNvContentPartPr/>
              <p14:nvPr/>
            </p14:nvContentPartPr>
            <p14:xfrm>
              <a:off x="9832873" y="27033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023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14:cNvPr>
              <p14:cNvContentPartPr/>
              <p14:nvPr/>
            </p14:nvContentPartPr>
            <p14:xfrm>
              <a:off x="10151113" y="27033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14:cNvPr>
              <p14:cNvContentPartPr/>
              <p14:nvPr/>
            </p14:nvContentPartPr>
            <p14:xfrm>
              <a:off x="9885793" y="29682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315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14:cNvPr>
              <p14:cNvContentPartPr/>
              <p14:nvPr/>
            </p14:nvContentPartPr>
            <p14:xfrm>
              <a:off x="10309873" y="29682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723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14:cNvPr>
              <p14:cNvContentPartPr/>
              <p14:nvPr/>
            </p14:nvContentPartPr>
            <p14:xfrm>
              <a:off x="10429393" y="27033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6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14:cNvPr>
              <p14:cNvContentPartPr/>
              <p14:nvPr/>
            </p14:nvContentPartPr>
            <p14:xfrm>
              <a:off x="10773913" y="272961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913" y="2666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14:cNvPr>
              <p14:cNvContentPartPr/>
              <p14:nvPr/>
            </p14:nvContentPartPr>
            <p14:xfrm>
              <a:off x="10601473" y="3047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83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14:cNvPr>
              <p14:cNvContentPartPr/>
              <p14:nvPr/>
            </p14:nvContentPartPr>
            <p14:xfrm>
              <a:off x="5433313" y="40284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31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14:cNvPr>
              <p14:cNvContentPartPr/>
              <p14:nvPr/>
            </p14:nvContentPartPr>
            <p14:xfrm>
              <a:off x="5764513" y="40551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8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14:cNvPr>
              <p14:cNvContentPartPr/>
              <p14:nvPr/>
            </p14:nvContentPartPr>
            <p14:xfrm>
              <a:off x="6148993" y="40418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14:cNvPr>
              <p14:cNvContentPartPr/>
              <p14:nvPr/>
            </p14:nvContentPartPr>
            <p14:xfrm>
              <a:off x="6519793" y="408141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15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14:cNvPr>
              <p14:cNvContentPartPr/>
              <p14:nvPr/>
            </p14:nvContentPartPr>
            <p14:xfrm>
              <a:off x="5552473" y="449217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14:cNvPr>
              <p14:cNvContentPartPr/>
              <p14:nvPr/>
            </p14:nvContentPartPr>
            <p14:xfrm>
              <a:off x="5963233" y="449217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14:cNvPr>
              <p14:cNvContentPartPr/>
              <p14:nvPr/>
            </p14:nvContentPartPr>
            <p14:xfrm>
              <a:off x="6373993" y="44921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35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14:cNvPr>
              <p14:cNvContentPartPr/>
              <p14:nvPr/>
            </p14:nvContentPartPr>
            <p14:xfrm>
              <a:off x="6771793" y="4479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14:cNvPr>
              <p14:cNvContentPartPr/>
              <p14:nvPr/>
            </p14:nvContentPartPr>
            <p14:xfrm>
              <a:off x="7765753" y="397557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14:cNvPr>
              <p14:cNvContentPartPr/>
              <p14:nvPr/>
            </p14:nvContentPartPr>
            <p14:xfrm>
              <a:off x="8044033" y="397557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03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14:cNvPr>
              <p14:cNvContentPartPr/>
              <p14:nvPr/>
            </p14:nvContentPartPr>
            <p14:xfrm>
              <a:off x="8348593" y="400185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14:cNvPr>
              <p14:cNvContentPartPr/>
              <p14:nvPr/>
            </p14:nvContentPartPr>
            <p14:xfrm>
              <a:off x="8693113" y="401517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47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14:cNvPr>
              <p14:cNvContentPartPr/>
              <p14:nvPr/>
            </p14:nvContentPartPr>
            <p14:xfrm>
              <a:off x="7699513" y="44129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65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14:cNvPr>
              <p14:cNvContentPartPr/>
              <p14:nvPr/>
            </p14:nvContentPartPr>
            <p14:xfrm>
              <a:off x="799075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14:cNvPr>
              <p14:cNvContentPartPr/>
              <p14:nvPr/>
            </p14:nvContentPartPr>
            <p14:xfrm>
              <a:off x="8308993" y="44525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99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14:cNvPr>
              <p14:cNvContentPartPr/>
              <p14:nvPr/>
            </p14:nvContentPartPr>
            <p14:xfrm>
              <a:off x="8587273" y="446589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27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C763D4-0652-44C0-A614-9C9A0EE4E91A}"/>
                  </a:ext>
                </a:extLst>
              </p14:cNvPr>
              <p14:cNvContentPartPr/>
              <p14:nvPr/>
            </p14:nvContentPartPr>
            <p14:xfrm>
              <a:off x="8892193" y="44921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C763D4-0652-44C0-A614-9C9A0EE4E9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91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7B53C99-52CA-4027-9988-097B4DD6BFCE}"/>
                  </a:ext>
                </a:extLst>
              </p14:cNvPr>
              <p14:cNvContentPartPr/>
              <p14:nvPr/>
            </p14:nvContentPartPr>
            <p14:xfrm>
              <a:off x="10005313" y="42138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7B53C99-52CA-4027-9988-097B4DD6BF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231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3D999D-5346-4A4D-8669-42F0E3FFB0DF}"/>
                  </a:ext>
                </a:extLst>
              </p14:cNvPr>
              <p14:cNvContentPartPr/>
              <p14:nvPr/>
            </p14:nvContentPartPr>
            <p14:xfrm>
              <a:off x="10402753" y="417429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3D999D-5346-4A4D-8669-42F0E3FFB0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011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FD9B3-5120-4490-B1F1-83116EEF6CEA}"/>
                  </a:ext>
                </a:extLst>
              </p14:cNvPr>
              <p14:cNvContentPartPr/>
              <p14:nvPr/>
            </p14:nvContentPartPr>
            <p14:xfrm>
              <a:off x="10137793" y="45054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FD9B3-5120-4490-B1F1-83116EEF6C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479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1911B77-D29F-4E6B-8C1E-EFA546C52712}"/>
                  </a:ext>
                </a:extLst>
              </p14:cNvPr>
              <p14:cNvContentPartPr/>
              <p14:nvPr/>
            </p14:nvContentPartPr>
            <p14:xfrm>
              <a:off x="7911193" y="633429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1911B77-D29F-4E6B-8C1E-EFA546C52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855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5A529E6-BFAA-45A3-919A-0385C13744F9}"/>
                  </a:ext>
                </a:extLst>
              </p14:cNvPr>
              <p14:cNvContentPartPr/>
              <p14:nvPr/>
            </p14:nvContentPartPr>
            <p14:xfrm>
              <a:off x="8282353" y="629469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5A529E6-BFAA-45A3-919A-0385C1374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9713" y="6231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754744-99BD-48AD-9471-7F398C017F59}"/>
                  </a:ext>
                </a:extLst>
              </p14:cNvPr>
              <p14:cNvContentPartPr/>
              <p14:nvPr/>
            </p14:nvContentPartPr>
            <p14:xfrm>
              <a:off x="8573953" y="63209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754744-99BD-48AD-9471-7F398C017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625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7B5D6F-A59C-4D7C-B229-8F771813ED5E}"/>
                  </a:ext>
                </a:extLst>
              </p14:cNvPr>
              <p14:cNvContentPartPr/>
              <p14:nvPr/>
            </p14:nvContentPartPr>
            <p14:xfrm>
              <a:off x="8958433" y="633429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7B5D6F-A59C-4D7C-B229-8F771813E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43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ADB1C95-4A27-4CBC-9693-BBC6BCB4F9AB}"/>
                  </a:ext>
                </a:extLst>
              </p14:cNvPr>
              <p14:cNvContentPartPr/>
              <p14:nvPr/>
            </p14:nvContentPartPr>
            <p14:xfrm>
              <a:off x="6122353" y="632097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ADB1C95-4A27-4CBC-9693-BBC6BCB4F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9353" y="625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D3DAA5E-7C93-4756-9F47-F51363A956A3}"/>
                  </a:ext>
                </a:extLst>
              </p14:cNvPr>
              <p14:cNvContentPartPr/>
              <p14:nvPr/>
            </p14:nvContentPartPr>
            <p14:xfrm>
              <a:off x="6493513" y="625473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D3DAA5E-7C93-4756-9F47-F51363A956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0513" y="6192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F2D3F76-1F9F-4D81-B8F1-C24F0D7BA14D}"/>
                  </a:ext>
                </a:extLst>
              </p14:cNvPr>
              <p14:cNvContentPartPr/>
              <p14:nvPr/>
            </p14:nvContentPartPr>
            <p14:xfrm>
              <a:off x="9486553" y="5379214"/>
              <a:ext cx="2035440" cy="1221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F2D3F76-1F9F-4D81-B8F1-C24F0D7BA1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77553" y="5370574"/>
                <a:ext cx="2053080" cy="12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669450E-F1AA-43F6-925B-32D09FC1B529}"/>
                  </a:ext>
                </a:extLst>
              </p14:cNvPr>
              <p14:cNvContentPartPr/>
              <p14:nvPr/>
            </p14:nvContentPartPr>
            <p14:xfrm>
              <a:off x="5060353" y="5419174"/>
              <a:ext cx="4203360" cy="757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669450E-F1AA-43F6-925B-32D09FC1B52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51712" y="5410534"/>
                <a:ext cx="4221002" cy="77472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9FA2937-07E3-4FE2-955B-54D84FB33976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457+893</a:t>
            </a:r>
          </a:p>
        </p:txBody>
      </p:sp>
    </p:spTree>
    <p:extLst>
      <p:ext uri="{BB962C8B-B14F-4D97-AF65-F5344CB8AC3E}">
        <p14:creationId xmlns:p14="http://schemas.microsoft.com/office/powerpoint/2010/main" val="2798405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14:cNvPr>
              <p14:cNvContentPartPr/>
              <p14:nvPr/>
            </p14:nvContentPartPr>
            <p14:xfrm>
              <a:off x="5592073" y="2742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14:cNvPr>
              <p14:cNvContentPartPr/>
              <p14:nvPr/>
            </p14:nvContentPartPr>
            <p14:xfrm>
              <a:off x="5910313" y="27033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73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14:cNvPr>
              <p14:cNvContentPartPr/>
              <p14:nvPr/>
            </p14:nvContentPartPr>
            <p14:xfrm>
              <a:off x="6307753" y="27033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5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14:cNvPr>
              <p14:cNvContentPartPr/>
              <p14:nvPr/>
            </p14:nvContentPartPr>
            <p14:xfrm>
              <a:off x="614899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99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14:cNvPr>
              <p14:cNvContentPartPr/>
              <p14:nvPr/>
            </p14:nvContentPartPr>
            <p14:xfrm>
              <a:off x="7765753" y="2795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2753" y="2733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14:cNvPr>
              <p14:cNvContentPartPr/>
              <p14:nvPr/>
            </p14:nvContentPartPr>
            <p14:xfrm>
              <a:off x="8017393" y="27033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4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14:cNvPr>
              <p14:cNvContentPartPr/>
              <p14:nvPr/>
            </p14:nvContentPartPr>
            <p14:xfrm>
              <a:off x="8361913" y="27033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927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14:cNvPr>
              <p14:cNvContentPartPr/>
              <p14:nvPr/>
            </p14:nvContentPartPr>
            <p14:xfrm>
              <a:off x="8070313" y="30078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76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14:cNvPr>
              <p14:cNvContentPartPr/>
              <p14:nvPr/>
            </p14:nvContentPartPr>
            <p14:xfrm>
              <a:off x="8481073" y="29949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8433" y="293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14:cNvPr>
              <p14:cNvContentPartPr/>
              <p14:nvPr/>
            </p14:nvContentPartPr>
            <p14:xfrm>
              <a:off x="9832873" y="27033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023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14:cNvPr>
              <p14:cNvContentPartPr/>
              <p14:nvPr/>
            </p14:nvContentPartPr>
            <p14:xfrm>
              <a:off x="10151113" y="27033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8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14:cNvPr>
              <p14:cNvContentPartPr/>
              <p14:nvPr/>
            </p14:nvContentPartPr>
            <p14:xfrm>
              <a:off x="9885793" y="29682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315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14:cNvPr>
              <p14:cNvContentPartPr/>
              <p14:nvPr/>
            </p14:nvContentPartPr>
            <p14:xfrm>
              <a:off x="10309873" y="29682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723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14:cNvPr>
              <p14:cNvContentPartPr/>
              <p14:nvPr/>
            </p14:nvContentPartPr>
            <p14:xfrm>
              <a:off x="10429393" y="27033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6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14:cNvPr>
              <p14:cNvContentPartPr/>
              <p14:nvPr/>
            </p14:nvContentPartPr>
            <p14:xfrm>
              <a:off x="10773913" y="272961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913" y="2666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14:cNvPr>
              <p14:cNvContentPartPr/>
              <p14:nvPr/>
            </p14:nvContentPartPr>
            <p14:xfrm>
              <a:off x="10601473" y="3047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883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14:cNvPr>
              <p14:cNvContentPartPr/>
              <p14:nvPr/>
            </p14:nvContentPartPr>
            <p14:xfrm>
              <a:off x="5433313" y="40284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031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14:cNvPr>
              <p14:cNvContentPartPr/>
              <p14:nvPr/>
            </p14:nvContentPartPr>
            <p14:xfrm>
              <a:off x="5764513" y="40551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18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14:cNvPr>
              <p14:cNvContentPartPr/>
              <p14:nvPr/>
            </p14:nvContentPartPr>
            <p14:xfrm>
              <a:off x="6148993" y="40418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9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14:cNvPr>
              <p14:cNvContentPartPr/>
              <p14:nvPr/>
            </p14:nvContentPartPr>
            <p14:xfrm>
              <a:off x="6519793" y="408141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715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14:cNvPr>
              <p14:cNvContentPartPr/>
              <p14:nvPr/>
            </p14:nvContentPartPr>
            <p14:xfrm>
              <a:off x="5552473" y="449217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14:cNvPr>
              <p14:cNvContentPartPr/>
              <p14:nvPr/>
            </p14:nvContentPartPr>
            <p14:xfrm>
              <a:off x="5963233" y="449217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14:cNvPr>
              <p14:cNvContentPartPr/>
              <p14:nvPr/>
            </p14:nvContentPartPr>
            <p14:xfrm>
              <a:off x="6373993" y="44921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135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14:cNvPr>
              <p14:cNvContentPartPr/>
              <p14:nvPr/>
            </p14:nvContentPartPr>
            <p14:xfrm>
              <a:off x="6771793" y="4479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14:cNvPr>
              <p14:cNvContentPartPr/>
              <p14:nvPr/>
            </p14:nvContentPartPr>
            <p14:xfrm>
              <a:off x="7765753" y="397557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275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14:cNvPr>
              <p14:cNvContentPartPr/>
              <p14:nvPr/>
            </p14:nvContentPartPr>
            <p14:xfrm>
              <a:off x="8044033" y="397557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103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14:cNvPr>
              <p14:cNvContentPartPr/>
              <p14:nvPr/>
            </p14:nvContentPartPr>
            <p14:xfrm>
              <a:off x="8348593" y="400185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595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14:cNvPr>
              <p14:cNvContentPartPr/>
              <p14:nvPr/>
            </p14:nvContentPartPr>
            <p14:xfrm>
              <a:off x="8693113" y="401517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047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14:cNvPr>
              <p14:cNvContentPartPr/>
              <p14:nvPr/>
            </p14:nvContentPartPr>
            <p14:xfrm>
              <a:off x="7699513" y="44129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65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14:cNvPr>
              <p14:cNvContentPartPr/>
              <p14:nvPr/>
            </p14:nvContentPartPr>
            <p14:xfrm>
              <a:off x="799075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14:cNvPr>
              <p14:cNvContentPartPr/>
              <p14:nvPr/>
            </p14:nvContentPartPr>
            <p14:xfrm>
              <a:off x="8308993" y="44525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599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14:cNvPr>
              <p14:cNvContentPartPr/>
              <p14:nvPr/>
            </p14:nvContentPartPr>
            <p14:xfrm>
              <a:off x="8587273" y="446589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427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E3E15C9-A140-4F89-9135-706FB58231DB}"/>
                  </a:ext>
                </a:extLst>
              </p14:cNvPr>
              <p14:cNvContentPartPr/>
              <p14:nvPr/>
            </p14:nvContentPartPr>
            <p14:xfrm>
              <a:off x="5684953" y="596313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E3E15C9-A140-4F89-9135-706FB582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2313" y="5900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8B7A4C-06CA-4FB8-8219-D02A36741650}"/>
                  </a:ext>
                </a:extLst>
              </p14:cNvPr>
              <p14:cNvContentPartPr/>
              <p14:nvPr/>
            </p14:nvContentPartPr>
            <p14:xfrm>
              <a:off x="6135673" y="593685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8B7A4C-06CA-4FB8-8219-D02A367416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2673" y="587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9A5B84-B308-48A8-A102-EAEA15D150C0}"/>
                  </a:ext>
                </a:extLst>
              </p14:cNvPr>
              <p14:cNvContentPartPr/>
              <p14:nvPr/>
            </p14:nvContentPartPr>
            <p14:xfrm>
              <a:off x="7699513" y="58968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9A5B84-B308-48A8-A102-EAEA15D150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6513" y="583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59F266-2990-4F88-AFFA-0527C7768394}"/>
                  </a:ext>
                </a:extLst>
              </p14:cNvPr>
              <p14:cNvContentPartPr/>
              <p14:nvPr/>
            </p14:nvContentPartPr>
            <p14:xfrm>
              <a:off x="8056993" y="58706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59F266-2990-4F88-AFFA-0527C77683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4353" y="5807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229F642-E35C-4DF3-8D18-72F8B5814485}"/>
                  </a:ext>
                </a:extLst>
              </p14:cNvPr>
              <p14:cNvContentPartPr/>
              <p14:nvPr/>
            </p14:nvContentPartPr>
            <p14:xfrm>
              <a:off x="8507713" y="58439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229F642-E35C-4DF3-8D18-72F8B58144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507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2EE91F-2B03-4291-9E97-7431A9A22400}"/>
                  </a:ext>
                </a:extLst>
              </p14:cNvPr>
              <p14:cNvContentPartPr/>
              <p14:nvPr/>
            </p14:nvContentPartPr>
            <p14:xfrm>
              <a:off x="8905153" y="58968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2EE91F-2B03-4291-9E97-7431A9A224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2513" y="583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C5B5ADE-BD84-4187-AD69-5A1D3C879C73}"/>
                  </a:ext>
                </a:extLst>
              </p14:cNvPr>
              <p14:cNvContentPartPr/>
              <p14:nvPr/>
            </p14:nvContentPartPr>
            <p14:xfrm>
              <a:off x="3644113" y="5928574"/>
              <a:ext cx="360" cy="8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C5B5ADE-BD84-4187-AD69-5A1D3C879C7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81473" y="586593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234B347-CE2C-4490-8B0B-2EB2C7ED81F0}"/>
                  </a:ext>
                </a:extLst>
              </p14:cNvPr>
              <p14:cNvContentPartPr/>
              <p14:nvPr/>
            </p14:nvContentPartPr>
            <p14:xfrm>
              <a:off x="6321073" y="620181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234B347-CE2C-4490-8B0B-2EB2C7ED81F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58433" y="6139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08AB777-90BE-4195-AE23-4DDF1440DB58}"/>
                  </a:ext>
                </a:extLst>
              </p14:cNvPr>
              <p14:cNvContentPartPr/>
              <p14:nvPr/>
            </p14:nvContentPartPr>
            <p14:xfrm>
              <a:off x="8056993" y="612225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08AB777-90BE-4195-AE23-4DDF1440DB5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94353" y="60596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2D30785-B224-49BB-AE59-8DDB5AB59749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457+893</a:t>
            </a:r>
          </a:p>
        </p:txBody>
      </p:sp>
    </p:spTree>
    <p:extLst>
      <p:ext uri="{BB962C8B-B14F-4D97-AF65-F5344CB8AC3E}">
        <p14:creationId xmlns:p14="http://schemas.microsoft.com/office/powerpoint/2010/main" val="31331947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14:cNvPr>
              <p14:cNvContentPartPr/>
              <p14:nvPr/>
            </p14:nvContentPartPr>
            <p14:xfrm>
              <a:off x="5592073" y="2742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0D405-5DBC-488C-9269-6B6CB2DFB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14:cNvPr>
              <p14:cNvContentPartPr/>
              <p14:nvPr/>
            </p14:nvContentPartPr>
            <p14:xfrm>
              <a:off x="5910313" y="270333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B25C9-6CA3-4C19-9FCE-EC172F3A6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3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14:cNvPr>
              <p14:cNvContentPartPr/>
              <p14:nvPr/>
            </p14:nvContentPartPr>
            <p14:xfrm>
              <a:off x="6307753" y="27033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68E450-3209-4904-AAEC-7E6D6DA8C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5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14:cNvPr>
              <p14:cNvContentPartPr/>
              <p14:nvPr/>
            </p14:nvContentPartPr>
            <p14:xfrm>
              <a:off x="614899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EF08CC-E357-4B81-9466-5F3BFDA1AA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14:cNvPr>
              <p14:cNvContentPartPr/>
              <p14:nvPr/>
            </p14:nvContentPartPr>
            <p14:xfrm>
              <a:off x="7765753" y="27958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4D5FCF-DF89-4180-B49C-7E8DD97A9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2733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14:cNvPr>
              <p14:cNvContentPartPr/>
              <p14:nvPr/>
            </p14:nvContentPartPr>
            <p14:xfrm>
              <a:off x="8017393" y="27033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3C907A-0A68-4E8D-B7AC-0D0B653EB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4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14:cNvPr>
              <p14:cNvContentPartPr/>
              <p14:nvPr/>
            </p14:nvContentPartPr>
            <p14:xfrm>
              <a:off x="8361913" y="270333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C1D63C-476C-40F2-8A28-DD02A9035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927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14:cNvPr>
              <p14:cNvContentPartPr/>
              <p14:nvPr/>
            </p14:nvContentPartPr>
            <p14:xfrm>
              <a:off x="8070313" y="30078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317361-A6D6-446C-99C8-E1789F71B1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76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14:cNvPr>
              <p14:cNvContentPartPr/>
              <p14:nvPr/>
            </p14:nvContentPartPr>
            <p14:xfrm>
              <a:off x="8481073" y="29949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456E33-5E4B-4493-AB0A-8DED86B68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8433" y="293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14:cNvPr>
              <p14:cNvContentPartPr/>
              <p14:nvPr/>
            </p14:nvContentPartPr>
            <p14:xfrm>
              <a:off x="9832873" y="270333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495E75-DF3E-418D-B9AE-BCE6B0BA5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023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14:cNvPr>
              <p14:cNvContentPartPr/>
              <p14:nvPr/>
            </p14:nvContentPartPr>
            <p14:xfrm>
              <a:off x="10151113" y="270333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58B09D-ADB2-4EF0-A3EF-304DFC39EE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811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14:cNvPr>
              <p14:cNvContentPartPr/>
              <p14:nvPr/>
            </p14:nvContentPartPr>
            <p14:xfrm>
              <a:off x="9885793" y="29682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CD9114-57A1-4CF1-90C1-91F19FC3C2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315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14:cNvPr>
              <p14:cNvContentPartPr/>
              <p14:nvPr/>
            </p14:nvContentPartPr>
            <p14:xfrm>
              <a:off x="10309873" y="29682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1AAD03-40F3-40BC-AC8C-C86BE2FC6E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723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14:cNvPr>
              <p14:cNvContentPartPr/>
              <p14:nvPr/>
            </p14:nvContentPartPr>
            <p14:xfrm>
              <a:off x="10429393" y="27033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D8E5AA-E436-4D9D-8835-FC976002D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6393" y="2640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14:cNvPr>
              <p14:cNvContentPartPr/>
              <p14:nvPr/>
            </p14:nvContentPartPr>
            <p14:xfrm>
              <a:off x="10773913" y="272961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4C7CF2-6453-4732-A741-9E4039007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0913" y="2666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14:cNvPr>
              <p14:cNvContentPartPr/>
              <p14:nvPr/>
            </p14:nvContentPartPr>
            <p14:xfrm>
              <a:off x="10601473" y="3047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30EC26-1C05-4661-AF78-13D9EC7B2B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883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14:cNvPr>
              <p14:cNvContentPartPr/>
              <p14:nvPr/>
            </p14:nvContentPartPr>
            <p14:xfrm>
              <a:off x="5433313" y="40284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622CD9-5698-4139-8ED0-D53E9F506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313" y="3965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14:cNvPr>
              <p14:cNvContentPartPr/>
              <p14:nvPr/>
            </p14:nvContentPartPr>
            <p14:xfrm>
              <a:off x="5764513" y="40551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3232E1-562B-405A-B770-C59B12D70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8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14:cNvPr>
              <p14:cNvContentPartPr/>
              <p14:nvPr/>
            </p14:nvContentPartPr>
            <p14:xfrm>
              <a:off x="6148993" y="40418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A7CDA93-9AB7-4875-88B7-88028AFE3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9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14:cNvPr>
              <p14:cNvContentPartPr/>
              <p14:nvPr/>
            </p14:nvContentPartPr>
            <p14:xfrm>
              <a:off x="6519793" y="408141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694912-392F-4A1F-AC36-EBA14A139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15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14:cNvPr>
              <p14:cNvContentPartPr/>
              <p14:nvPr/>
            </p14:nvContentPartPr>
            <p14:xfrm>
              <a:off x="5552473" y="449217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66B7FD-EDCF-4247-B70F-10179A741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14:cNvPr>
              <p14:cNvContentPartPr/>
              <p14:nvPr/>
            </p14:nvContentPartPr>
            <p14:xfrm>
              <a:off x="5963233" y="449217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F66963-0E56-4F8B-A99C-45517293E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14:cNvPr>
              <p14:cNvContentPartPr/>
              <p14:nvPr/>
            </p14:nvContentPartPr>
            <p14:xfrm>
              <a:off x="6373993" y="44921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466CB0-B6F5-4113-9C16-362D5E608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135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14:cNvPr>
              <p14:cNvContentPartPr/>
              <p14:nvPr/>
            </p14:nvContentPartPr>
            <p14:xfrm>
              <a:off x="6771793" y="4479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0759469-163B-4D14-AB6D-139DA1E7DF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793" y="4416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14:cNvPr>
              <p14:cNvContentPartPr/>
              <p14:nvPr/>
            </p14:nvContentPartPr>
            <p14:xfrm>
              <a:off x="7765753" y="397557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91BC0A9-18D1-4FD1-8FEE-2ED489C24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75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14:cNvPr>
              <p14:cNvContentPartPr/>
              <p14:nvPr/>
            </p14:nvContentPartPr>
            <p14:xfrm>
              <a:off x="8044033" y="397557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A39E40-7DC6-4EF0-ACCF-68987DA3FF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03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14:cNvPr>
              <p14:cNvContentPartPr/>
              <p14:nvPr/>
            </p14:nvContentPartPr>
            <p14:xfrm>
              <a:off x="8348593" y="400185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ECDF4-FEF4-40DA-B961-49DE7CA2A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14:cNvPr>
              <p14:cNvContentPartPr/>
              <p14:nvPr/>
            </p14:nvContentPartPr>
            <p14:xfrm>
              <a:off x="8693113" y="401517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4381510-6A11-4BE3-A2E2-49C28000B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047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14:cNvPr>
              <p14:cNvContentPartPr/>
              <p14:nvPr/>
            </p14:nvContentPartPr>
            <p14:xfrm>
              <a:off x="7699513" y="44129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73D23C-07B0-48BB-9D39-3A5460699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65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14:cNvPr>
              <p14:cNvContentPartPr/>
              <p14:nvPr/>
            </p14:nvContentPartPr>
            <p14:xfrm>
              <a:off x="799075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5193C38-9E4C-4E00-A667-E75B8D00F7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14:cNvPr>
              <p14:cNvContentPartPr/>
              <p14:nvPr/>
            </p14:nvContentPartPr>
            <p14:xfrm>
              <a:off x="8308993" y="44525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46CCAF-1920-45B8-B2AA-B619EDDBA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5993" y="4389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14:cNvPr>
              <p14:cNvContentPartPr/>
              <p14:nvPr/>
            </p14:nvContentPartPr>
            <p14:xfrm>
              <a:off x="8587273" y="446589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96BB79-5378-4C4E-A4B8-0A6779C9A8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27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E3E15C9-A140-4F89-9135-706FB58231DB}"/>
                  </a:ext>
                </a:extLst>
              </p14:cNvPr>
              <p14:cNvContentPartPr/>
              <p14:nvPr/>
            </p14:nvContentPartPr>
            <p14:xfrm>
              <a:off x="5684953" y="596313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E3E15C9-A140-4F89-9135-706FB58231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313" y="5900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8B7A4C-06CA-4FB8-8219-D02A36741650}"/>
                  </a:ext>
                </a:extLst>
              </p14:cNvPr>
              <p14:cNvContentPartPr/>
              <p14:nvPr/>
            </p14:nvContentPartPr>
            <p14:xfrm>
              <a:off x="6135673" y="593685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8B7A4C-06CA-4FB8-8219-D02A367416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673" y="587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9A5B84-B308-48A8-A102-EAEA15D150C0}"/>
                  </a:ext>
                </a:extLst>
              </p14:cNvPr>
              <p14:cNvContentPartPr/>
              <p14:nvPr/>
            </p14:nvContentPartPr>
            <p14:xfrm>
              <a:off x="7699513" y="58968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9A5B84-B308-48A8-A102-EAEA15D15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6513" y="583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59F266-2990-4F88-AFFA-0527C7768394}"/>
                  </a:ext>
                </a:extLst>
              </p14:cNvPr>
              <p14:cNvContentPartPr/>
              <p14:nvPr/>
            </p14:nvContentPartPr>
            <p14:xfrm>
              <a:off x="8056993" y="58706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59F266-2990-4F88-AFFA-0527C77683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4353" y="5807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229F642-E35C-4DF3-8D18-72F8B5814485}"/>
                  </a:ext>
                </a:extLst>
              </p14:cNvPr>
              <p14:cNvContentPartPr/>
              <p14:nvPr/>
            </p14:nvContentPartPr>
            <p14:xfrm>
              <a:off x="8507713" y="58439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229F642-E35C-4DF3-8D18-72F8B58144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07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2EE91F-2B03-4291-9E97-7431A9A22400}"/>
                  </a:ext>
                </a:extLst>
              </p14:cNvPr>
              <p14:cNvContentPartPr/>
              <p14:nvPr/>
            </p14:nvContentPartPr>
            <p14:xfrm>
              <a:off x="8905153" y="58968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2EE91F-2B03-4291-9E97-7431A9A224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2513" y="583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CCC071D-8F09-441B-BE17-EFE030C89BFC}"/>
                  </a:ext>
                </a:extLst>
              </p14:cNvPr>
              <p14:cNvContentPartPr/>
              <p14:nvPr/>
            </p14:nvContentPartPr>
            <p14:xfrm>
              <a:off x="8149873" y="632097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CCC071D-8F09-441B-BE17-EFE030C89B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87233" y="625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F76DD21-1B08-48EA-8443-516A02542D96}"/>
                  </a:ext>
                </a:extLst>
              </p14:cNvPr>
              <p14:cNvContentPartPr/>
              <p14:nvPr/>
            </p14:nvContentPartPr>
            <p14:xfrm>
              <a:off x="6161953" y="6188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F76DD21-1B08-48EA-8443-516A02542D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931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91E67DB-8645-4C05-91A1-72B825B5C8E0}"/>
                  </a:ext>
                </a:extLst>
              </p14:cNvPr>
              <p14:cNvContentPartPr/>
              <p14:nvPr/>
            </p14:nvContentPartPr>
            <p14:xfrm>
              <a:off x="4174393" y="601641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91E67DB-8645-4C05-91A1-72B825B5C8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1139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A4EC6FC-8DE1-408B-88C4-FC9988E41502}"/>
              </a:ext>
            </a:extLst>
          </p:cNvPr>
          <p:cNvSpPr txBox="1"/>
          <p:nvPr/>
        </p:nvSpPr>
        <p:spPr>
          <a:xfrm>
            <a:off x="894522" y="1514383"/>
            <a:ext cx="327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457+893 = 1350</a:t>
            </a:r>
          </a:p>
        </p:txBody>
      </p:sp>
    </p:spTree>
    <p:extLst>
      <p:ext uri="{BB962C8B-B14F-4D97-AF65-F5344CB8AC3E}">
        <p14:creationId xmlns:p14="http://schemas.microsoft.com/office/powerpoint/2010/main" val="3637630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0BD5-6F22-4A60-A82C-45C0A91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see that in a different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5B30-9A55-466A-9405-F240A9CB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en-US" dirty="0"/>
              <a:t>				</a:t>
            </a:r>
            <a:r>
              <a:rPr lang="en-US" sz="4000" dirty="0"/>
              <a:t> 457</a:t>
            </a:r>
          </a:p>
          <a:p>
            <a:pPr marL="1371600" lvl="3" indent="0">
              <a:buNone/>
            </a:pPr>
            <a:r>
              <a:rPr lang="en-US" sz="4000" dirty="0"/>
              <a:t>			     </a:t>
            </a:r>
            <a:r>
              <a:rPr lang="en-US" sz="4000" u="sng" dirty="0"/>
              <a:t>+893</a:t>
            </a:r>
          </a:p>
          <a:p>
            <a:pPr marL="1371600" lvl="3" indent="0">
              <a:buNone/>
            </a:pPr>
            <a:r>
              <a:rPr lang="en-US" sz="4000" dirty="0"/>
              <a:t>			12|14|10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sz="4000" dirty="0">
                <a:sym typeface="Wingdings" panose="05000000000000000000" pitchFamily="2" charset="2"/>
              </a:rPr>
              <a:t>12|15|0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sz="4000" dirty="0">
                <a:sym typeface="Wingdings" panose="05000000000000000000" pitchFamily="2" charset="2"/>
              </a:rPr>
              <a:t>13|5|0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sz="4000" dirty="0">
                <a:sym typeface="Wingdings" panose="05000000000000000000" pitchFamily="2" charset="2"/>
              </a:rPr>
              <a:t>1|3|5|0=1350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88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CA7B-0EA4-4B4A-9847-488D3273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1078698"/>
            <a:ext cx="11163300" cy="1293028"/>
          </a:xfrm>
        </p:spPr>
        <p:txBody>
          <a:bodyPr/>
          <a:lstStyle/>
          <a:p>
            <a:r>
              <a:rPr lang="en-US" dirty="0"/>
              <a:t>What about adding in </a:t>
            </a:r>
            <a:r>
              <a:rPr lang="en-US" dirty="0">
                <a:solidFill>
                  <a:srgbClr val="00B0F0"/>
                </a:solidFill>
              </a:rPr>
              <a:t>other machines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1CEF-F9E3-4857-A221-EA9F8414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so glad you asked! </a:t>
            </a:r>
          </a:p>
          <a:p>
            <a:r>
              <a:rPr lang="en-US" dirty="0"/>
              <a:t>Everything works exactly the same-add straight down then </a:t>
            </a:r>
            <a:r>
              <a:rPr lang="en-US" dirty="0">
                <a:solidFill>
                  <a:srgbClr val="00B0F0"/>
                </a:solidFill>
              </a:rPr>
              <a:t>KABOOM</a:t>
            </a:r>
            <a:r>
              <a:rPr lang="en-US" dirty="0"/>
              <a:t>-explode!</a:t>
            </a:r>
          </a:p>
          <a:p>
            <a:r>
              <a:rPr lang="en-US" dirty="0"/>
              <a:t>Let’s try an example in a 1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en-US" dirty="0">
                <a:sym typeface="Wingdings" panose="05000000000000000000" pitchFamily="2" charset="2"/>
              </a:rPr>
              <a:t> machine</a:t>
            </a:r>
            <a:r>
              <a:rPr lang="en-US" dirty="0"/>
              <a:t>:</a:t>
            </a:r>
          </a:p>
          <a:p>
            <a:pPr marL="1371600" lvl="3" indent="0">
              <a:buNone/>
            </a:pPr>
            <a:r>
              <a:rPr lang="en-US" sz="4000" dirty="0"/>
              <a:t> 			     </a:t>
            </a:r>
            <a:r>
              <a:rPr lang="en-US" sz="2800" dirty="0"/>
              <a:t>231</a:t>
            </a:r>
            <a:r>
              <a:rPr lang="en-US" sz="2800" baseline="-25000" dirty="0">
                <a:solidFill>
                  <a:srgbClr val="00B0F0"/>
                </a:solidFill>
              </a:rPr>
              <a:t>4</a:t>
            </a:r>
            <a:endParaRPr lang="en-US" sz="2800" dirty="0">
              <a:solidFill>
                <a:srgbClr val="00B0F0"/>
              </a:solidFill>
            </a:endParaRPr>
          </a:p>
          <a:p>
            <a:pPr marL="1371600" lvl="3" indent="0">
              <a:buNone/>
            </a:pPr>
            <a:r>
              <a:rPr lang="en-US" sz="2800" dirty="0"/>
              <a:t>			     </a:t>
            </a:r>
            <a:r>
              <a:rPr lang="en-US" sz="2800" u="sng" dirty="0"/>
              <a:t>+332</a:t>
            </a:r>
            <a:r>
              <a:rPr lang="en-US" sz="2800" baseline="-25000" dirty="0">
                <a:solidFill>
                  <a:srgbClr val="00B0F0"/>
                </a:solidFill>
              </a:rPr>
              <a:t>4</a:t>
            </a:r>
            <a:endParaRPr lang="en-US" sz="2800" u="sng" dirty="0">
              <a:solidFill>
                <a:srgbClr val="00B0F0"/>
              </a:solidFill>
            </a:endParaRPr>
          </a:p>
          <a:p>
            <a:pPr marL="1371600" lvl="3" indent="0">
              <a:buNone/>
            </a:pPr>
            <a:r>
              <a:rPr lang="en-US" sz="2800" dirty="0"/>
              <a:t>			    5|6|3</a:t>
            </a:r>
            <a:endParaRPr lang="en-US" sz="2800" u="sng" dirty="0"/>
          </a:p>
          <a:p>
            <a:pPr lvl="3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6|2|3</a:t>
            </a:r>
          </a:p>
          <a:p>
            <a:pPr lvl="3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1|2|2|3 = 1223</a:t>
            </a:r>
            <a:r>
              <a:rPr lang="en-US" sz="18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endParaRPr lang="en-US" sz="1800" dirty="0">
              <a:solidFill>
                <a:srgbClr val="00B0F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FA5F-B17E-4711-AF89-7565C1C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subtraction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71A5-4386-4D0B-95A7-849A5D96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Subtraction is actually addition! </a:t>
            </a:r>
          </a:p>
          <a:p>
            <a:r>
              <a:rPr lang="en-US" sz="4000" dirty="0"/>
              <a:t>We need a way to represent negative numbers!</a:t>
            </a:r>
          </a:p>
          <a:p>
            <a:pPr lvl="1"/>
            <a:r>
              <a:rPr lang="en-US" sz="4000" dirty="0"/>
              <a:t>An </a:t>
            </a:r>
            <a:r>
              <a:rPr lang="en-US" sz="4000" b="1" dirty="0">
                <a:solidFill>
                  <a:srgbClr val="00B0F0"/>
                </a:solidFill>
              </a:rPr>
              <a:t>ANTIDOT</a:t>
            </a:r>
            <a:r>
              <a:rPr lang="en-US" sz="4000" dirty="0"/>
              <a:t>!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14:cNvPr>
              <p14:cNvContentPartPr/>
              <p14:nvPr/>
            </p14:nvContentPartPr>
            <p14:xfrm>
              <a:off x="8560633" y="428013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421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14:cNvPr>
              <p14:cNvContentPartPr/>
              <p14:nvPr/>
            </p14:nvContentPartPr>
            <p14:xfrm>
              <a:off x="8998033" y="42138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539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14:cNvPr>
              <p14:cNvContentPartPr/>
              <p14:nvPr/>
            </p14:nvContentPartPr>
            <p14:xfrm>
              <a:off x="8892193" y="46379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9193" y="457533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9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FA5F-B17E-4711-AF89-7565C1C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subtraction?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71A5-4386-4D0B-95A7-849A5D96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way to represent negative numbers!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rgbClr val="00B0F0"/>
                </a:solidFill>
              </a:rPr>
              <a:t>ANTIDOT</a:t>
            </a:r>
            <a:r>
              <a:rPr lang="en-US" dirty="0"/>
              <a:t>!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D2828C-4608-4C53-B1BE-7182594648E6}"/>
              </a:ext>
            </a:extLst>
          </p:cNvPr>
          <p:cNvGraphicFramePr>
            <a:graphicFrameLocks noGrp="1"/>
          </p:cNvGraphicFramePr>
          <p:nvPr/>
        </p:nvGraphicFramePr>
        <p:xfrm>
          <a:off x="1462157" y="3582136"/>
          <a:ext cx="8128000" cy="157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645848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92139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45711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699235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73136320"/>
                    </a:ext>
                  </a:extLst>
                </a:gridCol>
              </a:tblGrid>
              <a:tr h="157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5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14:cNvPr>
              <p14:cNvContentPartPr/>
              <p14:nvPr/>
            </p14:nvContentPartPr>
            <p14:xfrm>
              <a:off x="8560633" y="428013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421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14:cNvPr>
              <p14:cNvContentPartPr/>
              <p14:nvPr/>
            </p14:nvContentPartPr>
            <p14:xfrm>
              <a:off x="8998033" y="42138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539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14:cNvPr>
              <p14:cNvContentPartPr/>
              <p14:nvPr/>
            </p14:nvContentPartPr>
            <p14:xfrm>
              <a:off x="8892193" y="46379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9193" y="4575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A54099-8EFF-47C1-812A-A94AF1257D8D}"/>
              </a:ext>
            </a:extLst>
          </p:cNvPr>
          <p:cNvSpPr txBox="1"/>
          <p:nvPr/>
        </p:nvSpPr>
        <p:spPr>
          <a:xfrm>
            <a:off x="7401324" y="2921757"/>
            <a:ext cx="202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this is -3</a:t>
            </a:r>
          </a:p>
        </p:txBody>
      </p:sp>
    </p:spTree>
    <p:extLst>
      <p:ext uri="{BB962C8B-B14F-4D97-AF65-F5344CB8AC3E}">
        <p14:creationId xmlns:p14="http://schemas.microsoft.com/office/powerpoint/2010/main" val="171537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FA5F-B17E-4711-AF89-7565C1C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subtraction?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71A5-4386-4D0B-95A7-849A5D96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way to represent negative numbers!</a:t>
            </a:r>
          </a:p>
          <a:p>
            <a:pPr lvl="1"/>
            <a:r>
              <a:rPr lang="en-US" dirty="0"/>
              <a:t>An ANTIDOT!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D2828C-4608-4C53-B1BE-7182594648E6}"/>
              </a:ext>
            </a:extLst>
          </p:cNvPr>
          <p:cNvGraphicFramePr>
            <a:graphicFrameLocks noGrp="1"/>
          </p:cNvGraphicFramePr>
          <p:nvPr/>
        </p:nvGraphicFramePr>
        <p:xfrm>
          <a:off x="1462157" y="3582136"/>
          <a:ext cx="8128000" cy="157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645848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92139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645711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699235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73136320"/>
                    </a:ext>
                  </a:extLst>
                </a:gridCol>
              </a:tblGrid>
              <a:tr h="157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5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14:cNvPr>
              <p14:cNvContentPartPr/>
              <p14:nvPr/>
            </p14:nvContentPartPr>
            <p14:xfrm>
              <a:off x="8560633" y="428013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547D75-104E-476E-A955-C92DD4603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421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14:cNvPr>
              <p14:cNvContentPartPr/>
              <p14:nvPr/>
            </p14:nvContentPartPr>
            <p14:xfrm>
              <a:off x="8998033" y="421389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5898C7E-AC9B-44FE-90DE-B6EC924EC4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5393" y="415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14:cNvPr>
              <p14:cNvContentPartPr/>
              <p14:nvPr/>
            </p14:nvContentPartPr>
            <p14:xfrm>
              <a:off x="8892193" y="463797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F1D3BE-C694-483F-8452-DD61A769D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9193" y="4575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A54099-8EFF-47C1-812A-A94AF1257D8D}"/>
              </a:ext>
            </a:extLst>
          </p:cNvPr>
          <p:cNvSpPr txBox="1"/>
          <p:nvPr/>
        </p:nvSpPr>
        <p:spPr>
          <a:xfrm>
            <a:off x="7401323" y="2921757"/>
            <a:ext cx="218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this is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8842A1-82D2-4487-930C-D36EFA125372}"/>
                  </a:ext>
                </a:extLst>
              </p14:cNvPr>
              <p14:cNvContentPartPr/>
              <p14:nvPr/>
            </p14:nvContentPartPr>
            <p14:xfrm>
              <a:off x="8348593" y="394893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8842A1-82D2-4487-930C-D36EFA1253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5953" y="3886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8C7F4C4-ABD1-4C61-8A0A-DA48BE9B2B91}"/>
                  </a:ext>
                </a:extLst>
              </p14:cNvPr>
              <p14:cNvContentPartPr/>
              <p14:nvPr/>
            </p14:nvContentPartPr>
            <p14:xfrm>
              <a:off x="8719753" y="38960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8C7F4C4-ABD1-4C61-8A0A-DA48BE9B2B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6753" y="3833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AC9D2F3-F1AB-45FB-A9ED-C5A30E04D3F3}"/>
                  </a:ext>
                </a:extLst>
              </p14:cNvPr>
              <p14:cNvContentPartPr/>
              <p14:nvPr/>
            </p14:nvContentPartPr>
            <p14:xfrm>
              <a:off x="8414833" y="473085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AC9D2F3-F1AB-45FB-A9ED-C5A30E04D3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2193" y="466785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826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1A87-390C-4889-8425-7A69723C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Try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1037-D3AE-45D8-BEB5-757735B1A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Try a couple subtraction problems in the 1</a:t>
            </a:r>
            <a:r>
              <a:rPr lang="en-US" sz="3200" dirty="0"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00B0F0"/>
                </a:solidFill>
                <a:sym typeface="Wingdings" panose="05000000000000000000" pitchFamily="2" charset="2"/>
              </a:rPr>
              <a:t>10 </a:t>
            </a:r>
            <a:r>
              <a:rPr lang="en-US" sz="3200" dirty="0">
                <a:sym typeface="Wingdings" panose="05000000000000000000" pitchFamily="2" charset="2"/>
              </a:rPr>
              <a:t>machine</a:t>
            </a:r>
            <a:r>
              <a:rPr lang="en-US" sz="3200" dirty="0"/>
              <a:t>:</a:t>
            </a:r>
          </a:p>
          <a:p>
            <a:pPr lvl="1"/>
            <a:r>
              <a:rPr lang="en-US" sz="3200" dirty="0"/>
              <a:t>215-103</a:t>
            </a:r>
          </a:p>
          <a:p>
            <a:pPr lvl="1"/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1895586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14:cNvPr>
              <p14:cNvContentPartPr/>
              <p14:nvPr/>
            </p14:nvContentPartPr>
            <p14:xfrm>
              <a:off x="5910313" y="28224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313" y="2759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14:cNvPr>
              <p14:cNvContentPartPr/>
              <p14:nvPr/>
            </p14:nvContentPartPr>
            <p14:xfrm>
              <a:off x="6334393" y="27562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1393" y="269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14:cNvPr>
              <p14:cNvContentPartPr/>
              <p14:nvPr/>
            </p14:nvContentPartPr>
            <p14:xfrm>
              <a:off x="8017393" y="2888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4393" y="2826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14:cNvPr>
              <p14:cNvContentPartPr/>
              <p14:nvPr/>
            </p14:nvContentPartPr>
            <p14:xfrm>
              <a:off x="9832873" y="26766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023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14:cNvPr>
              <p14:cNvContentPartPr/>
              <p14:nvPr/>
            </p14:nvContentPartPr>
            <p14:xfrm>
              <a:off x="10137793" y="26633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479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14:cNvPr>
              <p14:cNvContentPartPr/>
              <p14:nvPr/>
            </p14:nvContentPartPr>
            <p14:xfrm>
              <a:off x="10628113" y="26766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511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14:cNvPr>
              <p14:cNvContentPartPr/>
              <p14:nvPr/>
            </p14:nvContentPartPr>
            <p14:xfrm>
              <a:off x="9846193" y="31140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3193" y="3051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14:cNvPr>
              <p14:cNvContentPartPr/>
              <p14:nvPr/>
            </p14:nvContentPartPr>
            <p14:xfrm>
              <a:off x="10270273" y="30744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7273" y="301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14:cNvPr>
              <p14:cNvContentPartPr/>
              <p14:nvPr/>
            </p14:nvContentPartPr>
            <p14:xfrm>
              <a:off x="6228193" y="437301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55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14:cNvPr>
              <p14:cNvContentPartPr/>
              <p14:nvPr/>
            </p14:nvContentPartPr>
            <p14:xfrm>
              <a:off x="9859513" y="41609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651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14:cNvPr>
              <p14:cNvContentPartPr/>
              <p14:nvPr/>
            </p14:nvContentPartPr>
            <p14:xfrm>
              <a:off x="10190713" y="414765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28073" y="408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14:cNvPr>
              <p14:cNvContentPartPr/>
              <p14:nvPr/>
            </p14:nvContentPartPr>
            <p14:xfrm>
              <a:off x="10681033" y="416097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839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D16E911-58AF-4001-8F8A-4083929DA6E9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215-103</a:t>
            </a:r>
          </a:p>
        </p:txBody>
      </p:sp>
    </p:spTree>
    <p:extLst>
      <p:ext uri="{BB962C8B-B14F-4D97-AF65-F5344CB8AC3E}">
        <p14:creationId xmlns:p14="http://schemas.microsoft.com/office/powerpoint/2010/main" val="20627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861012-A37F-4199-90AF-ED19EAD07AC3}"/>
                  </a:ext>
                </a:extLst>
              </p14:cNvPr>
              <p14:cNvContentPartPr/>
              <p14:nvPr/>
            </p14:nvContentPartPr>
            <p14:xfrm>
              <a:off x="10309873" y="49032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861012-A37F-4199-90AF-ED19EAD07A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7233" y="484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B4BC32-666B-470A-86E7-10E5EC20EEA4}"/>
                  </a:ext>
                </a:extLst>
              </p14:cNvPr>
              <p14:cNvContentPartPr/>
              <p14:nvPr/>
            </p14:nvContentPartPr>
            <p14:xfrm>
              <a:off x="8202793" y="4187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B4BC32-666B-470A-86E7-10E5EC20EE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015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4FA8839-956D-4CCB-8190-DDBE789DCAC7}"/>
                  </a:ext>
                </a:extLst>
              </p14:cNvPr>
              <p14:cNvContentPartPr/>
              <p14:nvPr/>
            </p14:nvContentPartPr>
            <p14:xfrm>
              <a:off x="9659353" y="3697294"/>
              <a:ext cx="1195920" cy="88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4FA8839-956D-4CCB-8190-DDBE789DCA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0713" y="3688298"/>
                <a:ext cx="1213560" cy="9068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442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14:cNvPr>
              <p14:cNvContentPartPr/>
              <p14:nvPr/>
            </p14:nvContentPartPr>
            <p14:xfrm>
              <a:off x="5910313" y="28224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313" y="2759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14:cNvPr>
              <p14:cNvContentPartPr/>
              <p14:nvPr/>
            </p14:nvContentPartPr>
            <p14:xfrm>
              <a:off x="6334393" y="27562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1393" y="269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14:cNvPr>
              <p14:cNvContentPartPr/>
              <p14:nvPr/>
            </p14:nvContentPartPr>
            <p14:xfrm>
              <a:off x="8017393" y="2888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4393" y="2826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14:cNvPr>
              <p14:cNvContentPartPr/>
              <p14:nvPr/>
            </p14:nvContentPartPr>
            <p14:xfrm>
              <a:off x="9832873" y="26766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023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14:cNvPr>
              <p14:cNvContentPartPr/>
              <p14:nvPr/>
            </p14:nvContentPartPr>
            <p14:xfrm>
              <a:off x="10137793" y="26633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479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14:cNvPr>
              <p14:cNvContentPartPr/>
              <p14:nvPr/>
            </p14:nvContentPartPr>
            <p14:xfrm>
              <a:off x="10628113" y="26766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511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14:cNvPr>
              <p14:cNvContentPartPr/>
              <p14:nvPr/>
            </p14:nvContentPartPr>
            <p14:xfrm>
              <a:off x="9846193" y="31140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3193" y="3051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14:cNvPr>
              <p14:cNvContentPartPr/>
              <p14:nvPr/>
            </p14:nvContentPartPr>
            <p14:xfrm>
              <a:off x="10270273" y="30744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7273" y="301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14:cNvPr>
              <p14:cNvContentPartPr/>
              <p14:nvPr/>
            </p14:nvContentPartPr>
            <p14:xfrm>
              <a:off x="6228193" y="437301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55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14:cNvPr>
              <p14:cNvContentPartPr/>
              <p14:nvPr/>
            </p14:nvContentPartPr>
            <p14:xfrm>
              <a:off x="9859513" y="41609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651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14:cNvPr>
              <p14:cNvContentPartPr/>
              <p14:nvPr/>
            </p14:nvContentPartPr>
            <p14:xfrm>
              <a:off x="10190713" y="414765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28073" y="408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14:cNvPr>
              <p14:cNvContentPartPr/>
              <p14:nvPr/>
            </p14:nvContentPartPr>
            <p14:xfrm>
              <a:off x="10681033" y="416097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839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240CE9-26D0-46B8-AFD0-7FA071CBC848}"/>
                  </a:ext>
                </a:extLst>
              </p14:cNvPr>
              <p14:cNvContentPartPr/>
              <p14:nvPr/>
            </p14:nvContentPartPr>
            <p14:xfrm>
              <a:off x="10336513" y="626805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240CE9-26D0-46B8-AFD0-7FA071CBC8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73873" y="6205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1D6546-02ED-440F-905D-308408DC5771}"/>
                  </a:ext>
                </a:extLst>
              </p14:cNvPr>
              <p14:cNvContentPartPr/>
              <p14:nvPr/>
            </p14:nvContentPartPr>
            <p14:xfrm>
              <a:off x="10733953" y="6281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1D6546-02ED-440F-905D-308408DC57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71313" y="6218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FCE8B1-D757-47F0-ADA0-79D993D52F1C}"/>
                  </a:ext>
                </a:extLst>
              </p14:cNvPr>
              <p14:cNvContentPartPr/>
              <p14:nvPr/>
            </p14:nvContentPartPr>
            <p14:xfrm>
              <a:off x="11025553" y="62547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FCE8B1-D757-47F0-ADA0-79D993D52F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62913" y="6192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25E1B3-E369-470C-ACFC-D3C9D0DF1DDD}"/>
                  </a:ext>
                </a:extLst>
              </p14:cNvPr>
              <p14:cNvContentPartPr/>
              <p14:nvPr/>
            </p14:nvContentPartPr>
            <p14:xfrm>
              <a:off x="6493513" y="618849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25E1B3-E369-470C-ACFC-D3C9D0DF1D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051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1BC74F-BDBA-4309-83C3-F02BF6E13FF5}"/>
                  </a:ext>
                </a:extLst>
              </p14:cNvPr>
              <p14:cNvContentPartPr/>
              <p14:nvPr/>
            </p14:nvContentPartPr>
            <p14:xfrm>
              <a:off x="6559753" y="573813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1BC74F-BDBA-4309-83C3-F02BF6E13F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753" y="567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961DBA-1FF1-4E0D-81EC-B45DEE712CD6}"/>
                  </a:ext>
                </a:extLst>
              </p14:cNvPr>
              <p14:cNvContentPartPr/>
              <p14:nvPr/>
            </p14:nvContentPartPr>
            <p14:xfrm>
              <a:off x="6003193" y="5751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961DBA-1FF1-4E0D-81EC-B45DEE712C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0193" y="568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EB07DA-B815-4081-9D1E-65B448D2BA28}"/>
                  </a:ext>
                </a:extLst>
              </p14:cNvPr>
              <p14:cNvContentPartPr/>
              <p14:nvPr/>
            </p14:nvContentPartPr>
            <p14:xfrm>
              <a:off x="8096953" y="5809414"/>
              <a:ext cx="360" cy="8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EB07DA-B815-4081-9D1E-65B448D2BA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33953" y="574677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F277B0-BC91-48E4-807C-2CA1E3A22F8F}"/>
                  </a:ext>
                </a:extLst>
              </p14:cNvPr>
              <p14:cNvContentPartPr/>
              <p14:nvPr/>
            </p14:nvContentPartPr>
            <p14:xfrm>
              <a:off x="10349833" y="595017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F277B0-BC91-48E4-807C-2CA1E3A22F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6833" y="5887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B7015A-42B5-4E48-8A49-588409C1B33A}"/>
                  </a:ext>
                </a:extLst>
              </p14:cNvPr>
              <p14:cNvContentPartPr/>
              <p14:nvPr/>
            </p14:nvContentPartPr>
            <p14:xfrm>
              <a:off x="10760593" y="591021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B7015A-42B5-4E48-8A49-588409C1B3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7593" y="5847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D8AD30-C9C2-44A1-9F84-D20F6F994B6E}"/>
                  </a:ext>
                </a:extLst>
              </p14:cNvPr>
              <p14:cNvContentPartPr/>
              <p14:nvPr/>
            </p14:nvContentPartPr>
            <p14:xfrm>
              <a:off x="11052193" y="58706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D8AD30-C9C2-44A1-9F84-D20F6F994B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9193" y="5807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D9023C-034E-444D-B133-2D6126440447}"/>
                  </a:ext>
                </a:extLst>
              </p14:cNvPr>
              <p14:cNvContentPartPr/>
              <p14:nvPr/>
            </p14:nvContentPartPr>
            <p14:xfrm>
              <a:off x="9647473" y="591021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D9023C-034E-444D-B133-2D61264404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4473" y="5847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C35716-C4FC-4CD2-BF96-B0C13B53B802}"/>
                  </a:ext>
                </a:extLst>
              </p14:cNvPr>
              <p14:cNvContentPartPr/>
              <p14:nvPr/>
            </p14:nvContentPartPr>
            <p14:xfrm>
              <a:off x="9673753" y="62151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C35716-C4FC-4CD2-BF96-B0C13B53B8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1113" y="61521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C5C7F63-0D57-4342-9CB8-2DE29E544CB3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215-103</a:t>
            </a:r>
          </a:p>
        </p:txBody>
      </p:sp>
    </p:spTree>
    <p:extLst>
      <p:ext uri="{BB962C8B-B14F-4D97-AF65-F5344CB8AC3E}">
        <p14:creationId xmlns:p14="http://schemas.microsoft.com/office/powerpoint/2010/main" val="885958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14:cNvPr>
              <p14:cNvContentPartPr/>
              <p14:nvPr/>
            </p14:nvContentPartPr>
            <p14:xfrm>
              <a:off x="5910313" y="28224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7313" y="2759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14:cNvPr>
              <p14:cNvContentPartPr/>
              <p14:nvPr/>
            </p14:nvContentPartPr>
            <p14:xfrm>
              <a:off x="6334393" y="27562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1393" y="269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14:cNvPr>
              <p14:cNvContentPartPr/>
              <p14:nvPr/>
            </p14:nvContentPartPr>
            <p14:xfrm>
              <a:off x="8017393" y="2888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393" y="2826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14:cNvPr>
              <p14:cNvContentPartPr/>
              <p14:nvPr/>
            </p14:nvContentPartPr>
            <p14:xfrm>
              <a:off x="9832873" y="26766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023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14:cNvPr>
              <p14:cNvContentPartPr/>
              <p14:nvPr/>
            </p14:nvContentPartPr>
            <p14:xfrm>
              <a:off x="10137793" y="26633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479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14:cNvPr>
              <p14:cNvContentPartPr/>
              <p14:nvPr/>
            </p14:nvContentPartPr>
            <p14:xfrm>
              <a:off x="10628113" y="26766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511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14:cNvPr>
              <p14:cNvContentPartPr/>
              <p14:nvPr/>
            </p14:nvContentPartPr>
            <p14:xfrm>
              <a:off x="9846193" y="31140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83193" y="3051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14:cNvPr>
              <p14:cNvContentPartPr/>
              <p14:nvPr/>
            </p14:nvContentPartPr>
            <p14:xfrm>
              <a:off x="10270273" y="30744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07273" y="301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14:cNvPr>
              <p14:cNvContentPartPr/>
              <p14:nvPr/>
            </p14:nvContentPartPr>
            <p14:xfrm>
              <a:off x="6228193" y="437301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55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14:cNvPr>
              <p14:cNvContentPartPr/>
              <p14:nvPr/>
            </p14:nvContentPartPr>
            <p14:xfrm>
              <a:off x="9859513" y="41609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9651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14:cNvPr>
              <p14:cNvContentPartPr/>
              <p14:nvPr/>
            </p14:nvContentPartPr>
            <p14:xfrm>
              <a:off x="10190713" y="414765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28073" y="408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14:cNvPr>
              <p14:cNvContentPartPr/>
              <p14:nvPr/>
            </p14:nvContentPartPr>
            <p14:xfrm>
              <a:off x="10681033" y="416097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1839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961DBA-1FF1-4E0D-81EC-B45DEE712CD6}"/>
                  </a:ext>
                </a:extLst>
              </p14:cNvPr>
              <p14:cNvContentPartPr/>
              <p14:nvPr/>
            </p14:nvContentPartPr>
            <p14:xfrm>
              <a:off x="6003193" y="5751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961DBA-1FF1-4E0D-81EC-B45DEE712C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0193" y="568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EB07DA-B815-4081-9D1E-65B448D2BA28}"/>
                  </a:ext>
                </a:extLst>
              </p14:cNvPr>
              <p14:cNvContentPartPr/>
              <p14:nvPr/>
            </p14:nvContentPartPr>
            <p14:xfrm>
              <a:off x="8096953" y="5809414"/>
              <a:ext cx="360" cy="8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EB07DA-B815-4081-9D1E-65B448D2BA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33953" y="574677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D9023C-034E-444D-B133-2D6126440447}"/>
                  </a:ext>
                </a:extLst>
              </p14:cNvPr>
              <p14:cNvContentPartPr/>
              <p14:nvPr/>
            </p14:nvContentPartPr>
            <p14:xfrm>
              <a:off x="9647473" y="591021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D9023C-034E-444D-B133-2D61264404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84473" y="5847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C35716-C4FC-4CD2-BF96-B0C13B53B802}"/>
                  </a:ext>
                </a:extLst>
              </p14:cNvPr>
              <p14:cNvContentPartPr/>
              <p14:nvPr/>
            </p14:nvContentPartPr>
            <p14:xfrm>
              <a:off x="9673753" y="62151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C35716-C4FC-4CD2-BF96-B0C13B53B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1113" y="615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464751E-E558-44EB-86F3-042B1393237B}"/>
                  </a:ext>
                </a:extLst>
              </p14:cNvPr>
              <p14:cNvContentPartPr/>
              <p14:nvPr/>
            </p14:nvContentPartPr>
            <p14:xfrm>
              <a:off x="10043473" y="5644534"/>
              <a:ext cx="1288800" cy="848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464751E-E558-44EB-86F3-042B1393237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34833" y="5635534"/>
                <a:ext cx="1306440" cy="8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21F174-9C68-4FE4-8CEB-5292870B2647}"/>
                  </a:ext>
                </a:extLst>
              </p14:cNvPr>
              <p14:cNvContentPartPr/>
              <p14:nvPr/>
            </p14:nvContentPartPr>
            <p14:xfrm>
              <a:off x="6293713" y="5419894"/>
              <a:ext cx="601920" cy="1023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21F174-9C68-4FE4-8CEB-5292870B26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85073" y="5411254"/>
                <a:ext cx="619560" cy="1040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50C3087-582E-48BA-B202-6E494FA09DD0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215-103</a:t>
            </a:r>
          </a:p>
        </p:txBody>
      </p:sp>
    </p:spTree>
    <p:extLst>
      <p:ext uri="{BB962C8B-B14F-4D97-AF65-F5344CB8AC3E}">
        <p14:creationId xmlns:p14="http://schemas.microsoft.com/office/powerpoint/2010/main" val="14788646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14:cNvPr>
              <p14:cNvContentPartPr/>
              <p14:nvPr/>
            </p14:nvContentPartPr>
            <p14:xfrm>
              <a:off x="5910313" y="28224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E0048-07AE-4151-9C72-038693D3AD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313" y="2759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14:cNvPr>
              <p14:cNvContentPartPr/>
              <p14:nvPr/>
            </p14:nvContentPartPr>
            <p14:xfrm>
              <a:off x="6334393" y="27562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48FDA9-1FC8-4AC3-A8BD-B7F776D372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1393" y="2693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14:cNvPr>
              <p14:cNvContentPartPr/>
              <p14:nvPr/>
            </p14:nvContentPartPr>
            <p14:xfrm>
              <a:off x="8017393" y="2888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5C450B-7037-4CDE-8C63-1430073DED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4393" y="2826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14:cNvPr>
              <p14:cNvContentPartPr/>
              <p14:nvPr/>
            </p14:nvContentPartPr>
            <p14:xfrm>
              <a:off x="9832873" y="26766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796A46-8530-420D-8048-590376BF3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023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14:cNvPr>
              <p14:cNvContentPartPr/>
              <p14:nvPr/>
            </p14:nvContentPartPr>
            <p14:xfrm>
              <a:off x="10137793" y="26633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46B627-FD7E-4E37-9683-80BC726897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7479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14:cNvPr>
              <p14:cNvContentPartPr/>
              <p14:nvPr/>
            </p14:nvContentPartPr>
            <p14:xfrm>
              <a:off x="10628113" y="26766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B8EE22-87D1-4F14-B2C4-74AFC39983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5113" y="2614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14:cNvPr>
              <p14:cNvContentPartPr/>
              <p14:nvPr/>
            </p14:nvContentPartPr>
            <p14:xfrm>
              <a:off x="9846193" y="31140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AF366FE-DA9B-4A81-AD18-4516791AA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3193" y="3051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14:cNvPr>
              <p14:cNvContentPartPr/>
              <p14:nvPr/>
            </p14:nvContentPartPr>
            <p14:xfrm>
              <a:off x="10270273" y="307449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44FE117-0279-46BC-8DE1-849361C55B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7273" y="301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14:cNvPr>
              <p14:cNvContentPartPr/>
              <p14:nvPr/>
            </p14:nvContentPartPr>
            <p14:xfrm>
              <a:off x="6228193" y="437301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1DF4294-DD5A-4A25-9EBF-70A47BEB68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55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14:cNvPr>
              <p14:cNvContentPartPr/>
              <p14:nvPr/>
            </p14:nvContentPartPr>
            <p14:xfrm>
              <a:off x="9859513" y="41609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2E0597B-E21F-4042-9131-43422A4B2B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651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14:cNvPr>
              <p14:cNvContentPartPr/>
              <p14:nvPr/>
            </p14:nvContentPartPr>
            <p14:xfrm>
              <a:off x="10190713" y="414765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37A04A-003B-4841-A807-A2A245829E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28073" y="408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14:cNvPr>
              <p14:cNvContentPartPr/>
              <p14:nvPr/>
            </p14:nvContentPartPr>
            <p14:xfrm>
              <a:off x="10681033" y="416097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86B6177-2676-4F9C-98D5-FDFC8C27F6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18393" y="4098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72DAF5-3828-4490-8BF6-96F110E48A3F}"/>
                  </a:ext>
                </a:extLst>
              </p14:cNvPr>
              <p14:cNvContentPartPr/>
              <p14:nvPr/>
            </p14:nvContentPartPr>
            <p14:xfrm>
              <a:off x="6161953" y="58968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72DAF5-3828-4490-8BF6-96F110E48A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5834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53E15F-EDA1-477B-AF28-9B4ED1A6D48D}"/>
                  </a:ext>
                </a:extLst>
              </p14:cNvPr>
              <p14:cNvContentPartPr/>
              <p14:nvPr/>
            </p14:nvContentPartPr>
            <p14:xfrm>
              <a:off x="8322313" y="58572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53E15F-EDA1-477B-AF28-9B4ED1A6D4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9313" y="5794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D18F22-6D6C-4D68-8BB8-269BF89443A1}"/>
                  </a:ext>
                </a:extLst>
              </p14:cNvPr>
              <p14:cNvContentPartPr/>
              <p14:nvPr/>
            </p14:nvContentPartPr>
            <p14:xfrm>
              <a:off x="10124473" y="58706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D18F22-6D6C-4D68-8BB8-269BF89443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1833" y="5807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63A92E-E69E-4196-BFA5-00AABEB802CF}"/>
                  </a:ext>
                </a:extLst>
              </p14:cNvPr>
              <p14:cNvContentPartPr/>
              <p14:nvPr/>
            </p14:nvContentPartPr>
            <p14:xfrm>
              <a:off x="10482313" y="59764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63A92E-E69E-4196-BFA5-00AABEB80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9313" y="59138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9D7316B-24E6-42ED-8079-92C9FAA5B388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215-103=112</a:t>
            </a:r>
          </a:p>
        </p:txBody>
      </p:sp>
    </p:spTree>
    <p:extLst>
      <p:ext uri="{BB962C8B-B14F-4D97-AF65-F5344CB8AC3E}">
        <p14:creationId xmlns:p14="http://schemas.microsoft.com/office/powerpoint/2010/main" val="1640999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606DFB5-70B7-4302-9CDB-6B83C268E34F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13488602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09F62A-73B9-4CC2-8220-80522C436168}"/>
                  </a:ext>
                </a:extLst>
              </p14:cNvPr>
              <p14:cNvContentPartPr/>
              <p14:nvPr/>
            </p14:nvContentPartPr>
            <p14:xfrm>
              <a:off x="5247553" y="59764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09F62A-73B9-4CC2-8220-80522C4361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84913" y="5913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A1BCED7-3347-4E04-B197-076710D55863}"/>
                  </a:ext>
                </a:extLst>
              </p14:cNvPr>
              <p14:cNvContentPartPr/>
              <p14:nvPr/>
            </p14:nvContentPartPr>
            <p14:xfrm>
              <a:off x="5552473" y="6003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A1BCED7-3347-4E04-B197-076710D558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8983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0E68E8A-D313-4E5E-8C43-AC0361C8D2A5}"/>
                  </a:ext>
                </a:extLst>
              </p14:cNvPr>
              <p14:cNvContentPartPr/>
              <p14:nvPr/>
            </p14:nvContentPartPr>
            <p14:xfrm>
              <a:off x="5870713" y="6029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0E68E8A-D313-4E5E-8C43-AC0361C8D2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0771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07643E0-ABA0-4922-9C61-AF906F75053F}"/>
                  </a:ext>
                </a:extLst>
              </p14:cNvPr>
              <p14:cNvContentPartPr/>
              <p14:nvPr/>
            </p14:nvContentPartPr>
            <p14:xfrm>
              <a:off x="6161953" y="60426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07643E0-ABA0-4922-9C61-AF906F7505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931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938E118-3220-4F15-B730-47EC3DF7FAAB}"/>
                  </a:ext>
                </a:extLst>
              </p14:cNvPr>
              <p14:cNvContentPartPr/>
              <p14:nvPr/>
            </p14:nvContentPartPr>
            <p14:xfrm>
              <a:off x="6480193" y="605601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938E118-3220-4F15-B730-47EC3DF7FA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71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59BF66B-3EF7-4ADC-9CA5-4BE8E358077E}"/>
                  </a:ext>
                </a:extLst>
              </p14:cNvPr>
              <p14:cNvContentPartPr/>
              <p14:nvPr/>
            </p14:nvContentPartPr>
            <p14:xfrm>
              <a:off x="6785113" y="606933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59BF66B-3EF7-4ADC-9CA5-4BE8E358077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22113" y="6006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06CA6-06E9-42F6-83B5-509C4EBAF056}"/>
                  </a:ext>
                </a:extLst>
              </p14:cNvPr>
              <p14:cNvContentPartPr/>
              <p14:nvPr/>
            </p14:nvContentPartPr>
            <p14:xfrm>
              <a:off x="6493513" y="63872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06CA6-06E9-42F6-83B5-509C4EBAF0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051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16E2F33-BB0B-4709-AB1C-2BB7236E0B75}"/>
                  </a:ext>
                </a:extLst>
              </p14:cNvPr>
              <p14:cNvContentPartPr/>
              <p14:nvPr/>
            </p14:nvContentPartPr>
            <p14:xfrm>
              <a:off x="7540393" y="6016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16E2F33-BB0B-4709-AB1C-2BB7236E0B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7739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CA70AB-066C-47B1-B52B-6E2A26BF9D37}"/>
                  </a:ext>
                </a:extLst>
              </p14:cNvPr>
              <p14:cNvContentPartPr/>
              <p14:nvPr/>
            </p14:nvContentPartPr>
            <p14:xfrm>
              <a:off x="7937833" y="600309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CA70AB-066C-47B1-B52B-6E2A26BF9D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7519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2D0A65F-4900-4ED1-B0AA-60CCC7040A0E}"/>
                  </a:ext>
                </a:extLst>
              </p14:cNvPr>
              <p14:cNvContentPartPr/>
              <p14:nvPr/>
            </p14:nvContentPartPr>
            <p14:xfrm>
              <a:off x="8256073" y="601641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2D0A65F-4900-4ED1-B0AA-60CCC7040A0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307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DC43512-1171-4230-8FBA-F2D00F43ACD7}"/>
                  </a:ext>
                </a:extLst>
              </p14:cNvPr>
              <p14:cNvContentPartPr/>
              <p14:nvPr/>
            </p14:nvContentPartPr>
            <p14:xfrm>
              <a:off x="9554593" y="608265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DC43512-1171-4230-8FBA-F2D00F43AC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91953" y="6019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4EC998-208B-4750-8613-5453261272F4}"/>
                  </a:ext>
                </a:extLst>
              </p14:cNvPr>
              <p14:cNvContentPartPr/>
              <p14:nvPr/>
            </p14:nvContentPartPr>
            <p14:xfrm>
              <a:off x="9859513" y="6042694"/>
              <a:ext cx="864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4EC998-208B-4750-8613-5453261272F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96513" y="59800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4A2A152-FACB-416A-8C99-ABAC4885D8C5}"/>
                  </a:ext>
                </a:extLst>
              </p14:cNvPr>
              <p14:cNvContentPartPr/>
              <p14:nvPr/>
            </p14:nvContentPartPr>
            <p14:xfrm>
              <a:off x="10217353" y="602973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4A2A152-FACB-416A-8C99-ABAC4885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543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A894B19-39E4-4485-9771-1F1ECA316903}"/>
                  </a:ext>
                </a:extLst>
              </p14:cNvPr>
              <p14:cNvContentPartPr/>
              <p14:nvPr/>
            </p14:nvContentPartPr>
            <p14:xfrm>
              <a:off x="10628113" y="6003094"/>
              <a:ext cx="4788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A894B19-39E4-4485-9771-1F1ECA31690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565113" y="5940094"/>
                <a:ext cx="173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D0622C-7465-46D6-A2AA-B1B382BE29D4}"/>
                  </a:ext>
                </a:extLst>
              </p14:cNvPr>
              <p14:cNvContentPartPr/>
              <p14:nvPr/>
            </p14:nvContentPartPr>
            <p14:xfrm>
              <a:off x="10959313" y="600309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D0622C-7465-46D6-A2AA-B1B382BE29D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9667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BB81FCC-E9FF-4ABC-BA8D-F31D00C48854}"/>
                  </a:ext>
                </a:extLst>
              </p14:cNvPr>
              <p14:cNvContentPartPr/>
              <p14:nvPr/>
            </p14:nvContentPartPr>
            <p14:xfrm>
              <a:off x="10628113" y="5738134"/>
              <a:ext cx="1080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BB81FCC-E9FF-4ABC-BA8D-F31D00C4885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565113" y="5675134"/>
                <a:ext cx="136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31C3099-0400-4B33-BD48-CA2989323FF8}"/>
                  </a:ext>
                </a:extLst>
              </p14:cNvPr>
              <p14:cNvContentPartPr/>
              <p14:nvPr/>
            </p14:nvContentPartPr>
            <p14:xfrm>
              <a:off x="10972633" y="571149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31C3099-0400-4B33-BD48-CA2989323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963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6E6A7C5-73AE-4ABD-8CC6-0BD82AFA89DC}"/>
                  </a:ext>
                </a:extLst>
              </p14:cNvPr>
              <p14:cNvContentPartPr/>
              <p14:nvPr/>
            </p14:nvContentPartPr>
            <p14:xfrm>
              <a:off x="7447513" y="5698174"/>
              <a:ext cx="864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6E6A7C5-73AE-4ABD-8CC6-0BD82AFA89D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4873" y="563553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8C6C08A-D477-4001-9257-CCF9D2070465}"/>
                  </a:ext>
                </a:extLst>
              </p14:cNvPr>
              <p14:cNvContentPartPr/>
              <p14:nvPr/>
            </p14:nvContentPartPr>
            <p14:xfrm>
              <a:off x="7871593" y="5703574"/>
              <a:ext cx="360" cy="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8C6C08A-D477-4001-9257-CCF9D207046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08953" y="564057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A31972A-F4DF-4503-9484-3AB400966E41}"/>
                  </a:ext>
                </a:extLst>
              </p14:cNvPr>
              <p14:cNvContentPartPr/>
              <p14:nvPr/>
            </p14:nvContentPartPr>
            <p14:xfrm>
              <a:off x="8295673" y="564525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A31972A-F4DF-4503-9484-3AB400966E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3033" y="5582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AD57B4-3F07-41E3-8E1B-D65D2EDEA59C}"/>
                  </a:ext>
                </a:extLst>
              </p14:cNvPr>
              <p14:cNvContentPartPr/>
              <p14:nvPr/>
            </p14:nvContentPartPr>
            <p14:xfrm>
              <a:off x="8666833" y="567189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AD57B4-3F07-41E3-8E1B-D65D2EDEA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3833" y="560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5C1078-E468-4390-B1DF-A27BBD3CD122}"/>
                  </a:ext>
                </a:extLst>
              </p14:cNvPr>
              <p14:cNvContentPartPr/>
              <p14:nvPr/>
            </p14:nvContentPartPr>
            <p14:xfrm>
              <a:off x="8931793" y="563193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5C1078-E468-4390-B1DF-A27BBD3CD1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8793" y="5569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C8AEF4A-B26F-4F7E-B360-20C84670EFE1}"/>
                  </a:ext>
                </a:extLst>
              </p14:cNvPr>
              <p14:cNvContentPartPr/>
              <p14:nvPr/>
            </p14:nvContentPartPr>
            <p14:xfrm>
              <a:off x="9183433" y="559233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C8AEF4A-B26F-4F7E-B360-20C84670EF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0793" y="5529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0F76FA-4CED-4C72-A9D2-258226CBDDF1}"/>
                  </a:ext>
                </a:extLst>
              </p14:cNvPr>
              <p14:cNvContentPartPr/>
              <p14:nvPr/>
            </p14:nvContentPartPr>
            <p14:xfrm>
              <a:off x="8931793" y="58839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0F76FA-4CED-4C72-A9D2-258226CBDD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8793" y="5820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4E9B590-48B9-4549-9670-C701ABD27D14}"/>
                  </a:ext>
                </a:extLst>
              </p14:cNvPr>
              <p14:cNvContentPartPr/>
              <p14:nvPr/>
            </p14:nvContentPartPr>
            <p14:xfrm>
              <a:off x="5247553" y="571149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4E9B590-48B9-4549-9670-C701ABD27D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491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674A465-1D88-4F03-AB46-A62B7C6D870A}"/>
                  </a:ext>
                </a:extLst>
              </p14:cNvPr>
              <p14:cNvContentPartPr/>
              <p14:nvPr/>
            </p14:nvContentPartPr>
            <p14:xfrm>
              <a:off x="5552473" y="569817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674A465-1D88-4F03-AB46-A62B7C6D8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9833" y="5635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1929D44-F4CB-427F-987E-233E0910FF24}"/>
                  </a:ext>
                </a:extLst>
              </p14:cNvPr>
              <p14:cNvContentPartPr/>
              <p14:nvPr/>
            </p14:nvContentPartPr>
            <p14:xfrm>
              <a:off x="5883673" y="571149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1929D44-F4CB-427F-987E-233E0910FF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103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EF242D4-DB17-4867-800D-76EB31C78B11}"/>
                  </a:ext>
                </a:extLst>
              </p14:cNvPr>
              <p14:cNvContentPartPr/>
              <p14:nvPr/>
            </p14:nvContentPartPr>
            <p14:xfrm>
              <a:off x="6175273" y="575109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EF242D4-DB17-4867-800D-76EB31C78B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2633" y="568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4D97768-E288-47A9-8AD9-76ABDE56C9DE}"/>
                  </a:ext>
                </a:extLst>
              </p14:cNvPr>
              <p14:cNvContentPartPr/>
              <p14:nvPr/>
            </p14:nvContentPartPr>
            <p14:xfrm>
              <a:off x="6493513" y="573813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4D97768-E288-47A9-8AD9-76ABDE56C9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0513" y="5675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DD26758-51F6-4996-A90F-8E66A75175CE}"/>
                  </a:ext>
                </a:extLst>
              </p14:cNvPr>
              <p14:cNvContentPartPr/>
              <p14:nvPr/>
            </p14:nvContentPartPr>
            <p14:xfrm>
              <a:off x="6771793" y="575109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DD26758-51F6-4996-A90F-8E66A75175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8793" y="568845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8A5402F9-A6B6-4AF9-8E2C-F91342CF6BEB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11716770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06CA6-06E9-42F6-83B5-509C4EBAF056}"/>
                  </a:ext>
                </a:extLst>
              </p14:cNvPr>
              <p14:cNvContentPartPr/>
              <p14:nvPr/>
            </p14:nvContentPartPr>
            <p14:xfrm>
              <a:off x="6493513" y="63872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06CA6-06E9-42F6-83B5-509C4EBAF05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051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DC43512-1171-4230-8FBA-F2D00F43ACD7}"/>
                  </a:ext>
                </a:extLst>
              </p14:cNvPr>
              <p14:cNvContentPartPr/>
              <p14:nvPr/>
            </p14:nvContentPartPr>
            <p14:xfrm>
              <a:off x="9554593" y="608265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DC43512-1171-4230-8FBA-F2D00F43AC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91953" y="6019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4EC998-208B-4750-8613-5453261272F4}"/>
                  </a:ext>
                </a:extLst>
              </p14:cNvPr>
              <p14:cNvContentPartPr/>
              <p14:nvPr/>
            </p14:nvContentPartPr>
            <p14:xfrm>
              <a:off x="9859513" y="6042694"/>
              <a:ext cx="864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4EC998-208B-4750-8613-5453261272F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96513" y="59800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4A2A152-FACB-416A-8C99-ABAC4885D8C5}"/>
                  </a:ext>
                </a:extLst>
              </p14:cNvPr>
              <p14:cNvContentPartPr/>
              <p14:nvPr/>
            </p14:nvContentPartPr>
            <p14:xfrm>
              <a:off x="10217353" y="602973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4A2A152-FACB-416A-8C99-ABAC4885D8C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543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AD57B4-3F07-41E3-8E1B-D65D2EDEA59C}"/>
                  </a:ext>
                </a:extLst>
              </p14:cNvPr>
              <p14:cNvContentPartPr/>
              <p14:nvPr/>
            </p14:nvContentPartPr>
            <p14:xfrm>
              <a:off x="8666833" y="567189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AD57B4-3F07-41E3-8E1B-D65D2EDEA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03833" y="560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5C1078-E468-4390-B1DF-A27BBD3CD122}"/>
                  </a:ext>
                </a:extLst>
              </p14:cNvPr>
              <p14:cNvContentPartPr/>
              <p14:nvPr/>
            </p14:nvContentPartPr>
            <p14:xfrm>
              <a:off x="8931793" y="563193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5C1078-E468-4390-B1DF-A27BBD3CD1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8793" y="5569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C8AEF4A-B26F-4F7E-B360-20C84670EFE1}"/>
                  </a:ext>
                </a:extLst>
              </p14:cNvPr>
              <p14:cNvContentPartPr/>
              <p14:nvPr/>
            </p14:nvContentPartPr>
            <p14:xfrm>
              <a:off x="9183433" y="559233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C8AEF4A-B26F-4F7E-B360-20C84670EF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20793" y="5529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20F76FA-4CED-4C72-A9D2-258226CBDDF1}"/>
                  </a:ext>
                </a:extLst>
              </p14:cNvPr>
              <p14:cNvContentPartPr/>
              <p14:nvPr/>
            </p14:nvContentPartPr>
            <p14:xfrm>
              <a:off x="8931793" y="58839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20F76FA-4CED-4C72-A9D2-258226CBDD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8793" y="5820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E0211FC-ACED-4FFF-82C1-4AA985F0D098}"/>
                  </a:ext>
                </a:extLst>
              </p14:cNvPr>
              <p14:cNvContentPartPr/>
              <p14:nvPr/>
            </p14:nvContentPartPr>
            <p14:xfrm>
              <a:off x="10428313" y="5564614"/>
              <a:ext cx="796320" cy="692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E0211FC-ACED-4FFF-82C1-4AA985F0D09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19313" y="5555619"/>
                <a:ext cx="813960" cy="710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2DEFB24-B4C9-41EE-AE4A-A586ACDDCBFF}"/>
                  </a:ext>
                </a:extLst>
              </p14:cNvPr>
              <p14:cNvContentPartPr/>
              <p14:nvPr/>
            </p14:nvContentPartPr>
            <p14:xfrm>
              <a:off x="7313233" y="5419894"/>
              <a:ext cx="1195920" cy="797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2DEFB24-B4C9-41EE-AE4A-A586ACDDCBF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04236" y="5411254"/>
                <a:ext cx="1213555" cy="8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48D96D-A857-40F3-A5E7-9EC7327B61EE}"/>
                  </a:ext>
                </a:extLst>
              </p14:cNvPr>
              <p14:cNvContentPartPr/>
              <p14:nvPr/>
            </p14:nvContentPartPr>
            <p14:xfrm>
              <a:off x="4993033" y="5459854"/>
              <a:ext cx="1966680" cy="730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48D96D-A857-40F3-A5E7-9EC7327B61E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84033" y="5450854"/>
                <a:ext cx="1984320" cy="74844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EBF898B3-33BF-4C54-B642-37B3A4402E5F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9772951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057BF6-D510-4A3E-BB45-13A9D352AA37}"/>
                  </a:ext>
                </a:extLst>
              </p14:cNvPr>
              <p14:cNvContentPartPr/>
              <p14:nvPr/>
            </p14:nvContentPartPr>
            <p14:xfrm>
              <a:off x="5989873" y="61751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057BF6-D510-4A3E-BB45-13A9D352AA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687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14:cNvPr>
              <p14:cNvContentPartPr/>
              <p14:nvPr/>
            </p14:nvContentPartPr>
            <p14:xfrm>
              <a:off x="9806593" y="616221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3593" y="609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14:cNvPr>
              <p14:cNvContentPartPr/>
              <p14:nvPr/>
            </p14:nvContentPartPr>
            <p14:xfrm>
              <a:off x="10164073" y="617517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0143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14:cNvPr>
              <p14:cNvContentPartPr/>
              <p14:nvPr/>
            </p14:nvContentPartPr>
            <p14:xfrm>
              <a:off x="10455673" y="61884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9303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C45AAC-E721-422A-AA0B-5B849CEC2E41}"/>
                  </a:ext>
                </a:extLst>
              </p14:cNvPr>
              <p14:cNvContentPartPr/>
              <p14:nvPr/>
            </p14:nvContentPartPr>
            <p14:xfrm>
              <a:off x="7712473" y="600309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C45AAC-E721-422A-AA0B-5B849CEC2E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983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63201C-165E-4145-B1AF-FA14FA612FBA}"/>
                  </a:ext>
                </a:extLst>
              </p14:cNvPr>
              <p14:cNvContentPartPr/>
              <p14:nvPr/>
            </p14:nvContentPartPr>
            <p14:xfrm>
              <a:off x="8017393" y="598977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63201C-165E-4145-B1AF-FA14FA612F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4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6081A0-72E5-4BF7-AC7A-6DBAEE6D2708}"/>
                  </a:ext>
                </a:extLst>
              </p14:cNvPr>
              <p14:cNvContentPartPr/>
              <p14:nvPr/>
            </p14:nvContentPartPr>
            <p14:xfrm>
              <a:off x="8348593" y="59897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6081A0-72E5-4BF7-AC7A-6DBAEE6D27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C87A669-179A-4B74-ADBF-D347F51FE8BB}"/>
                  </a:ext>
                </a:extLst>
              </p14:cNvPr>
              <p14:cNvContentPartPr/>
              <p14:nvPr/>
            </p14:nvContentPartPr>
            <p14:xfrm>
              <a:off x="8653513" y="597645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C87A669-179A-4B74-ADBF-D347F51FE8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0513" y="59138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ECDE8F2-5455-469A-B4A0-30F01B99BFB4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23491617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14:cNvPr>
              <p14:cNvContentPartPr/>
              <p14:nvPr/>
            </p14:nvContentPartPr>
            <p14:xfrm>
              <a:off x="9806593" y="616221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3593" y="609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14:cNvPr>
              <p14:cNvContentPartPr/>
              <p14:nvPr/>
            </p14:nvContentPartPr>
            <p14:xfrm>
              <a:off x="10164073" y="617517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0143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14:cNvPr>
              <p14:cNvContentPartPr/>
              <p14:nvPr/>
            </p14:nvContentPartPr>
            <p14:xfrm>
              <a:off x="10455673" y="61884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9303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C45AAC-E721-422A-AA0B-5B849CEC2E41}"/>
                  </a:ext>
                </a:extLst>
              </p14:cNvPr>
              <p14:cNvContentPartPr/>
              <p14:nvPr/>
            </p14:nvContentPartPr>
            <p14:xfrm>
              <a:off x="7712473" y="600309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C45AAC-E721-422A-AA0B-5B849CEC2E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983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63201C-165E-4145-B1AF-FA14FA612FBA}"/>
                  </a:ext>
                </a:extLst>
              </p14:cNvPr>
              <p14:cNvContentPartPr/>
              <p14:nvPr/>
            </p14:nvContentPartPr>
            <p14:xfrm>
              <a:off x="8017393" y="598977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63201C-165E-4145-B1AF-FA14FA612F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4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6081A0-72E5-4BF7-AC7A-6DBAEE6D2708}"/>
                  </a:ext>
                </a:extLst>
              </p14:cNvPr>
              <p14:cNvContentPartPr/>
              <p14:nvPr/>
            </p14:nvContentPartPr>
            <p14:xfrm>
              <a:off x="8348593" y="59897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E6081A0-72E5-4BF7-AC7A-6DBAEE6D27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C87A669-179A-4B74-ADBF-D347F51FE8BB}"/>
                  </a:ext>
                </a:extLst>
              </p14:cNvPr>
              <p14:cNvContentPartPr/>
              <p14:nvPr/>
            </p14:nvContentPartPr>
            <p14:xfrm>
              <a:off x="8653513" y="597645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C87A669-179A-4B74-ADBF-D347F51FE8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0513" y="5913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37F8A74-5401-4F8B-8D60-AFAF51C27DC8}"/>
                  </a:ext>
                </a:extLst>
              </p14:cNvPr>
              <p14:cNvContentPartPr/>
              <p14:nvPr/>
            </p14:nvContentPartPr>
            <p14:xfrm>
              <a:off x="7646233" y="56848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37F8A74-5401-4F8B-8D60-AFAF51C27DC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83593" y="562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B36831C-4F86-46EA-A379-2B5C200508C9}"/>
                  </a:ext>
                </a:extLst>
              </p14:cNvPr>
              <p14:cNvContentPartPr/>
              <p14:nvPr/>
            </p14:nvContentPartPr>
            <p14:xfrm>
              <a:off x="7990753" y="56452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B36831C-4F86-46EA-A379-2B5C200508C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28113" y="5582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FAB8C9-B7F8-47B5-B6BD-0FE272362DCC}"/>
                  </a:ext>
                </a:extLst>
              </p14:cNvPr>
              <p14:cNvContentPartPr/>
              <p14:nvPr/>
            </p14:nvContentPartPr>
            <p14:xfrm>
              <a:off x="8375233" y="559233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FAB8C9-B7F8-47B5-B6BD-0FE272362DC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12233" y="5529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DA3AAC-C4EE-4D0C-A427-D7A123781F23}"/>
                  </a:ext>
                </a:extLst>
              </p14:cNvPr>
              <p14:cNvContentPartPr/>
              <p14:nvPr/>
            </p14:nvContentPartPr>
            <p14:xfrm>
              <a:off x="8680153" y="567189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0DA3AAC-C4EE-4D0C-A427-D7A123781F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17153" y="560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E90F1E-B55D-480F-AE21-15F6F1423C52}"/>
                  </a:ext>
                </a:extLst>
              </p14:cNvPr>
              <p14:cNvContentPartPr/>
              <p14:nvPr/>
            </p14:nvContentPartPr>
            <p14:xfrm>
              <a:off x="9157153" y="561861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E90F1E-B55D-480F-AE21-15F6F1423C5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94153" y="5555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6DCCA63-7F64-430E-ACD7-AFCBCE449DDB}"/>
                  </a:ext>
                </a:extLst>
              </p14:cNvPr>
              <p14:cNvContentPartPr/>
              <p14:nvPr/>
            </p14:nvContentPartPr>
            <p14:xfrm>
              <a:off x="9183433" y="597645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6DCCA63-7F64-430E-ACD7-AFCBCE449DD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20793" y="5913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01391D2-F805-4BCD-B4C7-3859FB366230}"/>
                  </a:ext>
                </a:extLst>
              </p14:cNvPr>
              <p14:cNvContentPartPr/>
              <p14:nvPr/>
            </p14:nvContentPartPr>
            <p14:xfrm>
              <a:off x="9143833" y="630801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01391D2-F805-4BCD-B4C7-3859FB3662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80833" y="6245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E95CDBF-20A3-4CFB-9CDB-D91BB6C3BC8A}"/>
                  </a:ext>
                </a:extLst>
              </p14:cNvPr>
              <p14:cNvContentPartPr/>
              <p14:nvPr/>
            </p14:nvContentPartPr>
            <p14:xfrm>
              <a:off x="8693113" y="63342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E95CDBF-20A3-4CFB-9CDB-D91BB6C3BC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3047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9108F46-EBFD-4687-A362-18E50424A1CB}"/>
                  </a:ext>
                </a:extLst>
              </p14:cNvPr>
              <p14:cNvContentPartPr/>
              <p14:nvPr/>
            </p14:nvContentPartPr>
            <p14:xfrm>
              <a:off x="8361913" y="63609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9108F46-EBFD-4687-A362-18E50424A1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9927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71EBDB-09C2-46B7-A1CF-398537EC9B61}"/>
                  </a:ext>
                </a:extLst>
              </p14:cNvPr>
              <p14:cNvContentPartPr/>
              <p14:nvPr/>
            </p14:nvContentPartPr>
            <p14:xfrm>
              <a:off x="7871593" y="63609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71EBDB-09C2-46B7-A1CF-398537EC9B6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0895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B023139A-D8F3-4A79-B53D-6833DDC708EE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28159069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14:cNvPr>
              <p14:cNvContentPartPr/>
              <p14:nvPr/>
            </p14:nvContentPartPr>
            <p14:xfrm>
              <a:off x="9806593" y="616221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A7C575B-0E20-453F-9DF5-4C3296D51A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3593" y="609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14:cNvPr>
              <p14:cNvContentPartPr/>
              <p14:nvPr/>
            </p14:nvContentPartPr>
            <p14:xfrm>
              <a:off x="10164073" y="617517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ADB02B7-E78B-4048-8CE2-F04423955E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0143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14:cNvPr>
              <p14:cNvContentPartPr/>
              <p14:nvPr/>
            </p14:nvContentPartPr>
            <p14:xfrm>
              <a:off x="10455673" y="618849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E7A03CB-170D-49CA-AA0C-4ECFD2B948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9303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FC70A91-3CBA-4DEC-8CD9-8967FA579E0F}"/>
                  </a:ext>
                </a:extLst>
              </p14:cNvPr>
              <p14:cNvContentPartPr/>
              <p14:nvPr/>
            </p14:nvContentPartPr>
            <p14:xfrm>
              <a:off x="9064273" y="55390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FC70A91-3CBA-4DEC-8CD9-8967FA579E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01633" y="5476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9567F96-6257-481D-962F-3315AD5F213C}"/>
                  </a:ext>
                </a:extLst>
              </p14:cNvPr>
              <p14:cNvContentPartPr/>
              <p14:nvPr/>
            </p14:nvContentPartPr>
            <p14:xfrm>
              <a:off x="9090913" y="584397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9567F96-6257-481D-962F-3315AD5F213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2791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B1A9B9C-B6BA-4B99-91A0-839B0ABBB78E}"/>
                  </a:ext>
                </a:extLst>
              </p14:cNvPr>
              <p14:cNvContentPartPr/>
              <p14:nvPr/>
            </p14:nvContentPartPr>
            <p14:xfrm>
              <a:off x="9117193" y="614889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B1A9B9C-B6BA-4B99-91A0-839B0ABBB78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54553" y="608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B6063C1-CD2B-4793-AD00-60BF6AAEE723}"/>
                  </a:ext>
                </a:extLst>
              </p14:cNvPr>
              <p14:cNvContentPartPr/>
              <p14:nvPr/>
            </p14:nvContentPartPr>
            <p14:xfrm>
              <a:off x="9104233" y="637425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B6063C1-CD2B-4793-AD00-60BF6AAEE7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412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2F89A6-8567-469B-8417-9E2F902DEEAA}"/>
                  </a:ext>
                </a:extLst>
              </p14:cNvPr>
              <p14:cNvContentPartPr/>
              <p14:nvPr/>
            </p14:nvContentPartPr>
            <p14:xfrm>
              <a:off x="8414833" y="63609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2F89A6-8567-469B-8417-9E2F902DEE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5219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C2F9BCC-1629-4504-9F67-29FB51F0BB01}"/>
                  </a:ext>
                </a:extLst>
              </p14:cNvPr>
              <p14:cNvContentPartPr/>
              <p14:nvPr/>
            </p14:nvContentPartPr>
            <p14:xfrm>
              <a:off x="8838913" y="63742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C2F9BCC-1629-4504-9F67-29FB51F0BB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7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1D55DCB-A24F-4225-88C9-D8204098C907}"/>
                  </a:ext>
                </a:extLst>
              </p14:cNvPr>
              <p14:cNvContentPartPr/>
              <p14:nvPr/>
            </p14:nvContentPartPr>
            <p14:xfrm>
              <a:off x="7498993" y="5406574"/>
              <a:ext cx="1366560" cy="770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1D55DCB-A24F-4225-88C9-D8204098C9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90353" y="5397934"/>
                <a:ext cx="1384200" cy="78804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47FF49C4-B7BB-4033-AAC7-A09A8943D415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</a:t>
            </a:r>
          </a:p>
        </p:txBody>
      </p:sp>
    </p:spTree>
    <p:extLst>
      <p:ext uri="{BB962C8B-B14F-4D97-AF65-F5344CB8AC3E}">
        <p14:creationId xmlns:p14="http://schemas.microsoft.com/office/powerpoint/2010/main" val="420636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14:cNvPr>
              <p14:cNvContentPartPr/>
              <p14:nvPr/>
            </p14:nvContentPartPr>
            <p14:xfrm>
              <a:off x="5565793" y="26504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64FC3F-7B1A-4C39-8A3D-36CE1853C0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27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14:cNvPr>
              <p14:cNvContentPartPr/>
              <p14:nvPr/>
            </p14:nvContentPartPr>
            <p14:xfrm>
              <a:off x="5949913" y="26633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62BD23-9FB3-4C85-9A47-49F9A8BCE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14:cNvPr>
              <p14:cNvContentPartPr/>
              <p14:nvPr/>
            </p14:nvContentPartPr>
            <p14:xfrm>
              <a:off x="6480193" y="26370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0DD8C-5C2B-4FCB-8859-9C2B4CCF1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193" y="2574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14:cNvPr>
              <p14:cNvContentPartPr/>
              <p14:nvPr/>
            </p14:nvContentPartPr>
            <p14:xfrm>
              <a:off x="5579113" y="30478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94A13-EF99-4A3E-B0E9-90544E1E46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14:cNvPr>
              <p14:cNvContentPartPr/>
              <p14:nvPr/>
            </p14:nvContentPartPr>
            <p14:xfrm>
              <a:off x="6161953" y="302121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EA9D95-89FC-4591-90BB-A55AF30FC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14:cNvPr>
              <p14:cNvContentPartPr/>
              <p14:nvPr/>
            </p14:nvContentPartPr>
            <p14:xfrm>
              <a:off x="6546433" y="303453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45FD80-12F9-4AE3-8AE6-6DE60EEC6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3433" y="2971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14:cNvPr>
              <p14:cNvContentPartPr/>
              <p14:nvPr/>
            </p14:nvContentPartPr>
            <p14:xfrm>
              <a:off x="7474153" y="26237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3BB21F-6E5C-4A55-8952-13B752C3A9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1153" y="2560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14:cNvPr>
              <p14:cNvContentPartPr/>
              <p14:nvPr/>
            </p14:nvContentPartPr>
            <p14:xfrm>
              <a:off x="7937833" y="261045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B63C20-FA81-4ADC-B8F9-90F8F17E7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7519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14:cNvPr>
              <p14:cNvContentPartPr/>
              <p14:nvPr/>
            </p14:nvContentPartPr>
            <p14:xfrm>
              <a:off x="8348593" y="261045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E4C4AC-6251-43CD-AE13-8FECDB61C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5953" y="2547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14:cNvPr>
              <p14:cNvContentPartPr/>
              <p14:nvPr/>
            </p14:nvContentPartPr>
            <p14:xfrm>
              <a:off x="7513753" y="30078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407B1D-CD5C-438E-B9A7-C75E43B0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111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14:cNvPr>
              <p14:cNvContentPartPr/>
              <p14:nvPr/>
            </p14:nvContentPartPr>
            <p14:xfrm>
              <a:off x="8004073" y="30078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B3FED3-8821-4CCE-A4D2-DD0274DEB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143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14:cNvPr>
              <p14:cNvContentPartPr/>
              <p14:nvPr/>
            </p14:nvContentPartPr>
            <p14:xfrm>
              <a:off x="8401873" y="30078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14D72AB-E6CC-4877-B518-E068E47DD1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873" y="2945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14:cNvPr>
              <p14:cNvContentPartPr/>
              <p14:nvPr/>
            </p14:nvContentPartPr>
            <p14:xfrm>
              <a:off x="8905153" y="28358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F5FF23-A5D3-4745-949A-1913FE5C62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251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14:cNvPr>
              <p14:cNvContentPartPr/>
              <p14:nvPr/>
            </p14:nvContentPartPr>
            <p14:xfrm>
              <a:off x="10111153" y="290205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0D7336-DB0E-4B8E-ADF6-F6C107F61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851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14:cNvPr>
              <p14:cNvContentPartPr/>
              <p14:nvPr/>
            </p14:nvContentPartPr>
            <p14:xfrm>
              <a:off x="10429393" y="290205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B3B35A0-DE54-494D-B5DC-6FE086374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639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14:cNvPr>
              <p14:cNvContentPartPr/>
              <p14:nvPr/>
            </p14:nvContentPartPr>
            <p14:xfrm>
              <a:off x="5565793" y="404181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5B4DE0-4352-4E0A-A450-5D6D049689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2793" y="3978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14:cNvPr>
              <p14:cNvContentPartPr/>
              <p14:nvPr/>
            </p14:nvContentPartPr>
            <p14:xfrm>
              <a:off x="5949913" y="405513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78AE77-BED6-4569-8EF6-1597DA0F34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273" y="399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14:cNvPr>
              <p14:cNvContentPartPr/>
              <p14:nvPr/>
            </p14:nvContentPartPr>
            <p14:xfrm>
              <a:off x="6466873" y="408141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6BF3F0-7BA2-4227-9E90-0B2A13DDE9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233" y="401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14:cNvPr>
              <p14:cNvContentPartPr/>
              <p14:nvPr/>
            </p14:nvContentPartPr>
            <p14:xfrm>
              <a:off x="5579113" y="4505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8E2A06A-2DF4-4932-98F8-8781100B5A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6113" y="444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14:cNvPr>
              <p14:cNvContentPartPr/>
              <p14:nvPr/>
            </p14:nvContentPartPr>
            <p14:xfrm>
              <a:off x="6109033" y="44921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0FB24C0-00F7-497C-8B41-BE11293A57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6393" y="4429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14:cNvPr>
              <p14:cNvContentPartPr/>
              <p14:nvPr/>
            </p14:nvContentPartPr>
            <p14:xfrm>
              <a:off x="6546433" y="45850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3ECC2E-B9A2-4D51-BAE2-83E94A979D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83433" y="4522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14:cNvPr>
              <p14:cNvContentPartPr/>
              <p14:nvPr/>
            </p14:nvContentPartPr>
            <p14:xfrm>
              <a:off x="6864313" y="43200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9844DB-64AF-4AB8-8020-8B9C362E4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01673" y="4257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14:cNvPr>
              <p14:cNvContentPartPr/>
              <p14:nvPr/>
            </p14:nvContentPartPr>
            <p14:xfrm>
              <a:off x="7831993" y="435969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BDF66E3-100E-4915-A6C3-297BCA1D9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6899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14:cNvPr>
              <p14:cNvContentPartPr/>
              <p14:nvPr/>
            </p14:nvContentPartPr>
            <p14:xfrm>
              <a:off x="8202793" y="43730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D5FFC-38CD-4293-AEC4-9C517490FB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015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14:cNvPr>
              <p14:cNvContentPartPr/>
              <p14:nvPr/>
            </p14:nvContentPartPr>
            <p14:xfrm>
              <a:off x="8587273" y="437301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6D8C80-D954-475C-A986-49354602AC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24273" y="4310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14:cNvPr>
              <p14:cNvContentPartPr/>
              <p14:nvPr/>
            </p14:nvContentPartPr>
            <p14:xfrm>
              <a:off x="9819553" y="438633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C06A39-9FAB-4665-8610-5DB5AF6EC7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691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14:cNvPr>
              <p14:cNvContentPartPr/>
              <p14:nvPr/>
            </p14:nvContentPartPr>
            <p14:xfrm>
              <a:off x="10151113" y="435969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390DD9-9FBE-4404-B4D5-B7E8EBE411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113" y="4297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14:cNvPr>
              <p14:cNvContentPartPr/>
              <p14:nvPr/>
            </p14:nvContentPartPr>
            <p14:xfrm>
              <a:off x="10561873" y="418761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EE260D-5885-4E1F-BDE2-39E26174B42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98873" y="412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14:cNvPr>
              <p14:cNvContentPartPr/>
              <p14:nvPr/>
            </p14:nvContentPartPr>
            <p14:xfrm>
              <a:off x="10999273" y="433341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A9B0B5-B016-4A29-ADEF-2ED474CBEE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36273" y="4270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14:cNvPr>
              <p14:cNvContentPartPr/>
              <p14:nvPr/>
            </p14:nvContentPartPr>
            <p14:xfrm>
              <a:off x="10760593" y="441297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3493706-9318-4AC0-88D3-95A32F3CCB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7593" y="4349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64FE5E-1B2E-4A29-AE0A-8D6E54DDC472}"/>
                  </a:ext>
                </a:extLst>
              </p14:cNvPr>
              <p14:cNvContentPartPr/>
              <p14:nvPr/>
            </p14:nvContentPartPr>
            <p14:xfrm>
              <a:off x="7646233" y="583065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64FE5E-1B2E-4A29-AE0A-8D6E54DDC4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83593" y="5768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EE9CF82-2793-4E4C-BAB5-C6AC092E5655}"/>
                  </a:ext>
                </a:extLst>
              </p14:cNvPr>
              <p14:cNvContentPartPr/>
              <p14:nvPr/>
            </p14:nvContentPartPr>
            <p14:xfrm>
              <a:off x="7990753" y="5822734"/>
              <a:ext cx="360" cy="8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EE9CF82-2793-4E4C-BAB5-C6AC092E56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28113" y="575973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4DCF1A2-7CB7-4B75-B212-0FC3123B7FB0}"/>
                  </a:ext>
                </a:extLst>
              </p14:cNvPr>
              <p14:cNvContentPartPr/>
              <p14:nvPr/>
            </p14:nvContentPartPr>
            <p14:xfrm>
              <a:off x="8322313" y="583065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DCF1A2-7CB7-4B75-B212-0FC3123B7F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59313" y="5768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A8A9040-32BA-43B3-B583-CA7D6E799B79}"/>
                  </a:ext>
                </a:extLst>
              </p14:cNvPr>
              <p14:cNvContentPartPr/>
              <p14:nvPr/>
            </p14:nvContentPartPr>
            <p14:xfrm>
              <a:off x="8626873" y="584397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A8A9040-32BA-43B3-B583-CA7D6E799B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6423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2923086-7451-4C53-A2CC-214BDE8A524D}"/>
                  </a:ext>
                </a:extLst>
              </p14:cNvPr>
              <p14:cNvContentPartPr/>
              <p14:nvPr/>
            </p14:nvContentPartPr>
            <p14:xfrm>
              <a:off x="8030713" y="61751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2923086-7451-4C53-A2CC-214BDE8A52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67713" y="611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B594178-0221-4FE1-9EF3-D609BBA87D80}"/>
                  </a:ext>
                </a:extLst>
              </p14:cNvPr>
              <p14:cNvContentPartPr/>
              <p14:nvPr/>
            </p14:nvContentPartPr>
            <p14:xfrm>
              <a:off x="8375233" y="614889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B594178-0221-4FE1-9EF3-D609BBA87D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12233" y="608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9A0F0EF-93BB-4C3B-ACD5-51FA34961B77}"/>
                  </a:ext>
                </a:extLst>
              </p14:cNvPr>
              <p14:cNvContentPartPr/>
              <p14:nvPr/>
            </p14:nvContentPartPr>
            <p14:xfrm>
              <a:off x="9991993" y="584397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9A0F0EF-93BB-4C3B-ACD5-51FA34961B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28993" y="5781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1BE63FA-6F5A-4E70-A7B5-2AEA7C4B0282}"/>
                  </a:ext>
                </a:extLst>
              </p14:cNvPr>
              <p14:cNvContentPartPr/>
              <p14:nvPr/>
            </p14:nvContentPartPr>
            <p14:xfrm>
              <a:off x="10402753" y="58043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1BE63FA-6F5A-4E70-A7B5-2AEA7C4B02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40113" y="5741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87BAD5-A029-4650-AE61-B42C7D514FE5}"/>
                  </a:ext>
                </a:extLst>
              </p14:cNvPr>
              <p14:cNvContentPartPr/>
              <p14:nvPr/>
            </p14:nvContentPartPr>
            <p14:xfrm>
              <a:off x="10747273" y="57910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87BAD5-A029-4650-AE61-B42C7D514F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84633" y="572805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D0CDF96-CD0B-4C9B-ADF3-6D141DF0729B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672-735=-63</a:t>
            </a:r>
          </a:p>
        </p:txBody>
      </p:sp>
    </p:spTree>
    <p:extLst>
      <p:ext uri="{BB962C8B-B14F-4D97-AF65-F5344CB8AC3E}">
        <p14:creationId xmlns:p14="http://schemas.microsoft.com/office/powerpoint/2010/main" val="264495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561DED-98A9-4ED9-8E10-C998A6114524}"/>
                  </a:ext>
                </a:extLst>
              </p14:cNvPr>
              <p14:cNvContentPartPr/>
              <p14:nvPr/>
            </p14:nvContentPartPr>
            <p14:xfrm>
              <a:off x="10137793" y="41742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561DED-98A9-4ED9-8E10-C998A6114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C8D31F-281F-4ACA-A2CF-9129DC310319}"/>
                  </a:ext>
                </a:extLst>
              </p14:cNvPr>
              <p14:cNvContentPartPr/>
              <p14:nvPr/>
            </p14:nvContentPartPr>
            <p14:xfrm>
              <a:off x="7977793" y="396225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C8D31F-281F-4ACA-A2CF-9129DC3103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4793" y="3899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BCC692-B860-483D-8199-ED61CB44147E}"/>
                  </a:ext>
                </a:extLst>
              </p14:cNvPr>
              <p14:cNvContentPartPr/>
              <p14:nvPr/>
            </p14:nvContentPartPr>
            <p14:xfrm>
              <a:off x="7964473" y="442593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BCC692-B860-483D-8199-ED61CB441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1473" y="436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BA1927-1927-45A3-B585-282259C8FAC6}"/>
                  </a:ext>
                </a:extLst>
              </p14:cNvPr>
              <p14:cNvContentPartPr/>
              <p14:nvPr/>
            </p14:nvContentPartPr>
            <p14:xfrm>
              <a:off x="7990753" y="49032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BA1927-1927-45A3-B585-282259C8F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484029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1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4F62-4998-4169-94D5-A3AF14F4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 other </a:t>
            </a:r>
            <a:r>
              <a:rPr lang="en-US" dirty="0">
                <a:solidFill>
                  <a:srgbClr val="00B0F0"/>
                </a:solidFill>
              </a:rPr>
              <a:t>bases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69859-DD95-4A6C-90A9-133086B6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3800" dirty="0"/>
              <a:t>Let’s work in small groups to try adding and subtracting in our 1</a:t>
            </a:r>
            <a:r>
              <a:rPr lang="en-US" sz="3800" dirty="0">
                <a:sym typeface="Wingdings" panose="05000000000000000000" pitchFamily="2" charset="2"/>
              </a:rPr>
              <a:t></a:t>
            </a:r>
            <a:r>
              <a:rPr lang="en-US" sz="38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3800" dirty="0">
                <a:sym typeface="Wingdings" panose="05000000000000000000" pitchFamily="2" charset="2"/>
              </a:rPr>
              <a:t> machine and in our 1</a:t>
            </a:r>
            <a:r>
              <a:rPr lang="en-US" sz="38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800" dirty="0">
                <a:sym typeface="Wingdings" panose="05000000000000000000" pitchFamily="2" charset="2"/>
              </a:rPr>
              <a:t> machine!</a:t>
            </a:r>
          </a:p>
          <a:p>
            <a:pPr lvl="1"/>
            <a:r>
              <a:rPr lang="en-US" sz="3800" dirty="0"/>
              <a:t>1011+111 and 10101-111 in our 1</a:t>
            </a:r>
            <a:r>
              <a:rPr lang="en-US" sz="3800" dirty="0">
                <a:sym typeface="Wingdings" panose="05000000000000000000" pitchFamily="2" charset="2"/>
              </a:rPr>
              <a:t></a:t>
            </a:r>
            <a:r>
              <a:rPr lang="en-US" sz="38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sz="3800" dirty="0">
                <a:sym typeface="Wingdings" panose="05000000000000000000" pitchFamily="2" charset="2"/>
              </a:rPr>
              <a:t> machine</a:t>
            </a:r>
          </a:p>
          <a:p>
            <a:pPr lvl="1"/>
            <a:r>
              <a:rPr lang="en-US" sz="3800" dirty="0">
                <a:sym typeface="Wingdings" panose="05000000000000000000" pitchFamily="2" charset="2"/>
              </a:rPr>
              <a:t>2011+2221 and 2021-1120 in our 1</a:t>
            </a:r>
            <a:r>
              <a:rPr lang="en-US" sz="38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sz="3800" dirty="0">
                <a:sym typeface="Wingdings" panose="05000000000000000000" pitchFamily="2" charset="2"/>
              </a:rPr>
              <a:t> machine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257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6110-98C9-403F-AF2E-7AA23185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multiplication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346B-6DB1-43CE-8A84-39139D73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000" dirty="0"/>
              <a:t>It’s just repeated addition!</a:t>
            </a:r>
          </a:p>
          <a:p>
            <a:pPr marL="0" indent="0">
              <a:buNone/>
            </a:pPr>
            <a:r>
              <a:rPr lang="en-US" sz="4000" dirty="0"/>
              <a:t>		    Let’s try 648 x 21!</a:t>
            </a:r>
          </a:p>
        </p:txBody>
      </p:sp>
    </p:spTree>
    <p:extLst>
      <p:ext uri="{BB962C8B-B14F-4D97-AF65-F5344CB8AC3E}">
        <p14:creationId xmlns:p14="http://schemas.microsoft.com/office/powerpoint/2010/main" val="34451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F1FA-4197-4745-83A4-83CE8FA8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906586-BB5F-4103-9EEB-B012E18295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2434489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785691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5213130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983022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90430309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9819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10A058-6568-4DDF-B80F-91C301F286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621846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20557688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8909260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423096695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504624527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765471866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906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30B89-DBA2-43C1-B349-F5137C885F5C}"/>
              </a:ext>
            </a:extLst>
          </p:cNvPr>
          <p:cNvSpPr txBox="1"/>
          <p:nvPr/>
        </p:nvSpPr>
        <p:spPr>
          <a:xfrm>
            <a:off x="119269" y="4275459"/>
            <a:ext cx="37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14:cNvPr>
              <p14:cNvContentPartPr/>
              <p14:nvPr/>
            </p14:nvContentPartPr>
            <p14:xfrm>
              <a:off x="238513" y="536697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72E4354-092D-4357-AD30-15C793EE512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513" y="535797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5E4B6C-5A04-44A3-ACAA-EE34786A4195}"/>
              </a:ext>
            </a:extLst>
          </p:cNvPr>
          <p:cNvCxnSpPr/>
          <p:nvPr/>
        </p:nvCxnSpPr>
        <p:spPr>
          <a:xfrm>
            <a:off x="238513" y="5155096"/>
            <a:ext cx="1142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49F5A8D1-C975-4304-BC9B-68D93CD0973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93522"/>
          <a:ext cx="10820400" cy="123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364675776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4946829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947752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7939473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25700953"/>
                    </a:ext>
                  </a:extLst>
                </a:gridCol>
              </a:tblGrid>
              <a:tr h="1238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73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A7F4C6-CCF5-43BD-9FD9-3C4C102E50FD}"/>
                  </a:ext>
                </a:extLst>
              </p14:cNvPr>
              <p14:cNvContentPartPr/>
              <p14:nvPr/>
            </p14:nvContentPartPr>
            <p14:xfrm>
              <a:off x="5472913" y="26633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A7F4C6-CCF5-43BD-9FD9-3C4C102E50F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1027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E4B8B1E-4F85-4C8F-A192-634BDB218668}"/>
                  </a:ext>
                </a:extLst>
              </p14:cNvPr>
              <p14:cNvContentPartPr/>
              <p14:nvPr/>
            </p14:nvContentPartPr>
            <p14:xfrm>
              <a:off x="5896993" y="26633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E4B8B1E-4F85-4C8F-A192-634BDB2186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3435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F1F71BB-FF1B-458F-938C-272CEC9D232D}"/>
                  </a:ext>
                </a:extLst>
              </p14:cNvPr>
              <p14:cNvContentPartPr/>
              <p14:nvPr/>
            </p14:nvContentPartPr>
            <p14:xfrm>
              <a:off x="6294433" y="274293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F1F71BB-FF1B-458F-938C-272CEC9D23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3179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3E4510-137A-426D-B57D-B0A630AA7755}"/>
                  </a:ext>
                </a:extLst>
              </p14:cNvPr>
              <p14:cNvContentPartPr/>
              <p14:nvPr/>
            </p14:nvContentPartPr>
            <p14:xfrm>
              <a:off x="5512873" y="311409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3E4510-137A-426D-B57D-B0A630AA77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49873" y="3051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22F204F-9F6E-4A96-BB02-C1CCB31C1AD5}"/>
                  </a:ext>
                </a:extLst>
              </p14:cNvPr>
              <p14:cNvContentPartPr/>
              <p14:nvPr/>
            </p14:nvContentPartPr>
            <p14:xfrm>
              <a:off x="5923633" y="31936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22F204F-9F6E-4A96-BB02-C1CCB31C1A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60633" y="3130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DC74466-F226-48C5-A987-A7CB7B662B5D}"/>
                  </a:ext>
                </a:extLst>
              </p14:cNvPr>
              <p14:cNvContentPartPr/>
              <p14:nvPr/>
            </p14:nvContentPartPr>
            <p14:xfrm>
              <a:off x="6453553" y="314073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DC74466-F226-48C5-A987-A7CB7B662B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90913" y="3077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A71D1CC-DCDE-4E09-8B69-E5133F8F2F31}"/>
                  </a:ext>
                </a:extLst>
              </p14:cNvPr>
              <p14:cNvContentPartPr/>
              <p14:nvPr/>
            </p14:nvContentPartPr>
            <p14:xfrm>
              <a:off x="7831993" y="266337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A71D1CC-DCDE-4E09-8B69-E5133F8F2F3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8993" y="2600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2BD6AE2-5116-412C-A0D7-DB8891BD83EC}"/>
                  </a:ext>
                </a:extLst>
              </p14:cNvPr>
              <p14:cNvContentPartPr/>
              <p14:nvPr/>
            </p14:nvContentPartPr>
            <p14:xfrm>
              <a:off x="8308993" y="265041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2BD6AE2-5116-412C-A0D7-DB8891BD83E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45993" y="258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4A2D72-C8CC-4DDC-ADFE-B50CFB5959C0}"/>
                  </a:ext>
                </a:extLst>
              </p14:cNvPr>
              <p14:cNvContentPartPr/>
              <p14:nvPr/>
            </p14:nvContentPartPr>
            <p14:xfrm>
              <a:off x="7964473" y="29816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4A2D72-C8CC-4DDC-ADFE-B50CFB5959C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014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16188DF-2F57-4E00-94DE-0F125025C233}"/>
                  </a:ext>
                </a:extLst>
              </p14:cNvPr>
              <p14:cNvContentPartPr/>
              <p14:nvPr/>
            </p14:nvContentPartPr>
            <p14:xfrm>
              <a:off x="8322313" y="302121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16188DF-2F57-4E00-94DE-0F125025C2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5931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2EDA15-9631-493C-9131-EF4D4D245091}"/>
                  </a:ext>
                </a:extLst>
              </p14:cNvPr>
              <p14:cNvContentPartPr/>
              <p14:nvPr/>
            </p14:nvContentPartPr>
            <p14:xfrm>
              <a:off x="9859513" y="276957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2EDA15-9631-493C-9131-EF4D4D24509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96513" y="2706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F56926B-3911-495F-B5A2-604B315801ED}"/>
                  </a:ext>
                </a:extLst>
              </p14:cNvPr>
              <p14:cNvContentPartPr/>
              <p14:nvPr/>
            </p14:nvContentPartPr>
            <p14:xfrm>
              <a:off x="10177393" y="271665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F56926B-3911-495F-B5A2-604B315801E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14753" y="2653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94C26E-018E-4DE3-BCE3-0122F1B8793B}"/>
                  </a:ext>
                </a:extLst>
              </p14:cNvPr>
              <p14:cNvContentPartPr/>
              <p14:nvPr/>
            </p14:nvContentPartPr>
            <p14:xfrm>
              <a:off x="10495633" y="274293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94C26E-018E-4DE3-BCE3-0122F1B8793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32633" y="268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B1D32D7-8790-4A87-83BA-E325264E9F2C}"/>
                  </a:ext>
                </a:extLst>
              </p14:cNvPr>
              <p14:cNvContentPartPr/>
              <p14:nvPr/>
            </p14:nvContentPartPr>
            <p14:xfrm>
              <a:off x="10031593" y="30212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B1D32D7-8790-4A87-83BA-E325264E9F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68953" y="2958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D30F517-CF20-4B70-AB58-044BD283E02C}"/>
                  </a:ext>
                </a:extLst>
              </p14:cNvPr>
              <p14:cNvContentPartPr/>
              <p14:nvPr/>
            </p14:nvContentPartPr>
            <p14:xfrm>
              <a:off x="10336513" y="304785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D30F517-CF20-4B70-AB58-044BD283E0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7387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1FA1BD8-F643-4FD1-A96F-EF1B9455BCF4}"/>
                  </a:ext>
                </a:extLst>
              </p14:cNvPr>
              <p14:cNvContentPartPr/>
              <p14:nvPr/>
            </p14:nvContentPartPr>
            <p14:xfrm>
              <a:off x="10628113" y="304785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1FA1BD8-F643-4FD1-A96F-EF1B9455BC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5113" y="2984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6E4C1BE-4D05-4AB5-B790-D165010E52CB}"/>
                  </a:ext>
                </a:extLst>
              </p14:cNvPr>
              <p14:cNvContentPartPr/>
              <p14:nvPr/>
            </p14:nvContentPartPr>
            <p14:xfrm>
              <a:off x="10813513" y="278289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6E4C1BE-4D05-4AB5-B790-D165010E52C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50873" y="2719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88336CB-269C-41E3-9479-0F6256AD203D}"/>
                  </a:ext>
                </a:extLst>
              </p14:cNvPr>
              <p14:cNvContentPartPr/>
              <p14:nvPr/>
            </p14:nvContentPartPr>
            <p14:xfrm>
              <a:off x="10906393" y="307449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88336CB-269C-41E3-9479-0F6256AD203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43393" y="301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06F6108-4860-49C2-954A-4723FFD8614C}"/>
                  </a:ext>
                </a:extLst>
              </p14:cNvPr>
              <p14:cNvContentPartPr/>
              <p14:nvPr/>
            </p14:nvContentPartPr>
            <p14:xfrm>
              <a:off x="8269033" y="42272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06F6108-4860-49C2-954A-4723FFD8614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06393" y="416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2D3FD4-DC31-4BD4-90E7-2EA03D50074F}"/>
                  </a:ext>
                </a:extLst>
              </p14:cNvPr>
              <p14:cNvContentPartPr/>
              <p14:nvPr/>
            </p14:nvContentPartPr>
            <p14:xfrm>
              <a:off x="8640193" y="420093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2D3FD4-DC31-4BD4-90E7-2EA03D50074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77553" y="413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ABD8B5E-4CC3-4364-9155-4CBBCECF4EB9}"/>
                  </a:ext>
                </a:extLst>
              </p14:cNvPr>
              <p14:cNvContentPartPr/>
              <p14:nvPr/>
            </p14:nvContentPartPr>
            <p14:xfrm>
              <a:off x="10429393" y="4320094"/>
              <a:ext cx="360" cy="8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ABD8B5E-4CC3-4364-9155-4CBBCECF4EB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66393" y="4257094"/>
                <a:ext cx="126000" cy="1342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BA21E5-BA28-4D3E-A769-4672237F6CB6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31326395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578034"/>
              </p:ext>
            </p:extLst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26442"/>
              </p:ext>
            </p:extLst>
          </p:nvPr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8183"/>
              </p:ext>
            </p:extLst>
          </p:nvPr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75138"/>
              </p:ext>
            </p:extLst>
          </p:nvPr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ED106134-49F4-43E6-8056-68D99A9A7D3D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25409406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11BC65-BE4A-44FB-BAF3-5FF4EC67FFBC}"/>
                  </a:ext>
                </a:extLst>
              </p14:cNvPr>
              <p14:cNvContentPartPr/>
              <p14:nvPr/>
            </p14:nvContentPartPr>
            <p14:xfrm>
              <a:off x="7394593" y="588393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11BC65-BE4A-44FB-BAF3-5FF4EC67FF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1593" y="5820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E23DD7E-59A2-43B2-B538-C2A701E6D6AF}"/>
                  </a:ext>
                </a:extLst>
              </p14:cNvPr>
              <p14:cNvContentPartPr/>
              <p14:nvPr/>
            </p14:nvContentPartPr>
            <p14:xfrm>
              <a:off x="7712473" y="5910214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E23DD7E-59A2-43B2-B538-C2A701E6D6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5847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3535778-B03C-4381-A6FD-12E57E7BB433}"/>
                  </a:ext>
                </a:extLst>
              </p14:cNvPr>
              <p14:cNvContentPartPr/>
              <p14:nvPr/>
            </p14:nvContentPartPr>
            <p14:xfrm>
              <a:off x="8004073" y="5936854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3535778-B03C-4381-A6FD-12E57E7BB4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433" y="5873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D299F2E-70FE-4181-B166-13A635F843C3}"/>
                  </a:ext>
                </a:extLst>
              </p14:cNvPr>
              <p14:cNvContentPartPr/>
              <p14:nvPr/>
            </p14:nvContentPartPr>
            <p14:xfrm>
              <a:off x="8322313" y="5963134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D299F2E-70FE-4181-B166-13A635F84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5900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A12024-E043-4AC6-A217-B13C02A2E9E9}"/>
                  </a:ext>
                </a:extLst>
              </p14:cNvPr>
              <p14:cNvContentPartPr/>
              <p14:nvPr/>
            </p14:nvContentPartPr>
            <p14:xfrm>
              <a:off x="8613913" y="592353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A12024-E043-4AC6-A217-B13C02A2E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0913" y="5860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5B0EE06-5C13-44FD-9FD6-7A864F42D0E6}"/>
                  </a:ext>
                </a:extLst>
              </p14:cNvPr>
              <p14:cNvContentPartPr/>
              <p14:nvPr/>
            </p14:nvContentPartPr>
            <p14:xfrm>
              <a:off x="8945113" y="591021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5B0EE06-5C13-44FD-9FD6-7A864F42D0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5847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62B4D1B-4440-4C88-9B74-3A4876080CB5}"/>
                  </a:ext>
                </a:extLst>
              </p14:cNvPr>
              <p14:cNvContentPartPr/>
              <p14:nvPr/>
            </p14:nvContentPartPr>
            <p14:xfrm>
              <a:off x="7367953" y="62813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62B4D1B-4440-4C88-9B74-3A4876080C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5313" y="6218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75F9B3-9067-43C6-8CE3-2FFAEF676C7F}"/>
                  </a:ext>
                </a:extLst>
              </p14:cNvPr>
              <p14:cNvContentPartPr/>
              <p14:nvPr/>
            </p14:nvContentPartPr>
            <p14:xfrm>
              <a:off x="7686193" y="624177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75F9B3-9067-43C6-8CE3-2FFAEF676C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6178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0E79C41-13F0-45C3-8909-844A5C2D5B05}"/>
                  </a:ext>
                </a:extLst>
              </p14:cNvPr>
              <p14:cNvContentPartPr/>
              <p14:nvPr/>
            </p14:nvContentPartPr>
            <p14:xfrm>
              <a:off x="7977793" y="621513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0E79C41-13F0-45C3-8909-844A5C2D5B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4793" y="6152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85321CD-B6A2-4306-B540-B2B06ED746A3}"/>
                  </a:ext>
                </a:extLst>
              </p14:cNvPr>
              <p14:cNvContentPartPr/>
              <p14:nvPr/>
            </p14:nvContentPartPr>
            <p14:xfrm>
              <a:off x="8335273" y="622845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85321CD-B6A2-4306-B540-B2B06ED746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616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E963F9-6333-4781-B379-9D2C9D97A373}"/>
                  </a:ext>
                </a:extLst>
              </p14:cNvPr>
              <p14:cNvContentPartPr/>
              <p14:nvPr/>
            </p14:nvContentPartPr>
            <p14:xfrm>
              <a:off x="8600593" y="6228454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E963F9-6333-4781-B379-9D2C9D97A3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7593" y="616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5EBEFF-637E-4394-90D8-7076032E6681}"/>
                  </a:ext>
                </a:extLst>
              </p14:cNvPr>
              <p14:cNvContentPartPr/>
              <p14:nvPr/>
            </p14:nvContentPartPr>
            <p14:xfrm>
              <a:off x="8918473" y="6188494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5EBEFF-637E-4394-90D8-7076032E66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6125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CC383F4-40FC-4DC9-94D0-B5073933E49A}"/>
                  </a:ext>
                </a:extLst>
              </p14:cNvPr>
              <p14:cNvContentPartPr/>
              <p14:nvPr/>
            </p14:nvContentPartPr>
            <p14:xfrm>
              <a:off x="9183433" y="613557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CC383F4-40FC-4DC9-94D0-B5073933E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0793" y="6072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7E85615-DAA0-40D2-8C5A-839EF9C57E78}"/>
                  </a:ext>
                </a:extLst>
              </p14:cNvPr>
              <p14:cNvContentPartPr/>
              <p14:nvPr/>
            </p14:nvContentPartPr>
            <p14:xfrm>
              <a:off x="7367953" y="6625894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7E85615-DAA0-40D2-8C5A-839EF9C57E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5313" y="6563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89F9AC8-0818-44D1-8F8B-52AE7BAF42CE}"/>
                  </a:ext>
                </a:extLst>
              </p14:cNvPr>
              <p14:cNvContentPartPr/>
              <p14:nvPr/>
            </p14:nvContentPartPr>
            <p14:xfrm>
              <a:off x="7712473" y="655965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89F9AC8-0818-44D1-8F8B-52AE7BAF42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6496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1B59DC2-0A40-4034-979C-B2D9DE477EC9}"/>
                  </a:ext>
                </a:extLst>
              </p14:cNvPr>
              <p14:cNvContentPartPr/>
              <p14:nvPr/>
            </p14:nvContentPartPr>
            <p14:xfrm>
              <a:off x="8017393" y="655965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1B59DC2-0A40-4034-979C-B2D9DE477E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4393" y="6496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2F03321-87FE-4077-8A03-E74AA2657452}"/>
                  </a:ext>
                </a:extLst>
              </p14:cNvPr>
              <p14:cNvContentPartPr/>
              <p14:nvPr/>
            </p14:nvContentPartPr>
            <p14:xfrm>
              <a:off x="8348593" y="655965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2F03321-87FE-4077-8A03-E74AA26574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5953" y="6496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68A59A7-237F-4CB9-9CEB-E59E647E0708}"/>
                  </a:ext>
                </a:extLst>
              </p14:cNvPr>
              <p14:cNvContentPartPr/>
              <p14:nvPr/>
            </p14:nvContentPartPr>
            <p14:xfrm>
              <a:off x="8613913" y="6559654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68A59A7-237F-4CB9-9CEB-E59E647E07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0913" y="6496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C80B04A-A5AF-4FC9-BE4A-1BD903037AA3}"/>
                  </a:ext>
                </a:extLst>
              </p14:cNvPr>
              <p14:cNvContentPartPr/>
              <p14:nvPr/>
            </p14:nvContentPartPr>
            <p14:xfrm>
              <a:off x="8931793" y="65067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C80B04A-A5AF-4FC9-BE4A-1BD903037A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8793" y="6443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E22D715-FE2B-4084-88F9-ADF2ED0BCFC9}"/>
                  </a:ext>
                </a:extLst>
              </p14:cNvPr>
              <p14:cNvContentPartPr/>
              <p14:nvPr/>
            </p14:nvContentPartPr>
            <p14:xfrm>
              <a:off x="9223393" y="6400534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E22D715-FE2B-4084-88F9-ADF2ED0BCF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0393" y="6337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14:cNvPr>
              <p14:cNvContentPartPr/>
              <p14:nvPr/>
            </p14:nvContentPartPr>
            <p14:xfrm>
              <a:off x="5300833" y="6042694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78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14:cNvPr>
              <p14:cNvContentPartPr/>
              <p14:nvPr/>
            </p14:nvContentPartPr>
            <p14:xfrm>
              <a:off x="5592073" y="6056014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14:cNvPr>
              <p14:cNvContentPartPr/>
              <p14:nvPr/>
            </p14:nvContentPartPr>
            <p14:xfrm>
              <a:off x="5936953" y="60693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6006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14:cNvPr>
              <p14:cNvContentPartPr/>
              <p14:nvPr/>
            </p14:nvContentPartPr>
            <p14:xfrm>
              <a:off x="6334393" y="604269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14:cNvPr>
              <p14:cNvContentPartPr/>
              <p14:nvPr/>
            </p14:nvContentPartPr>
            <p14:xfrm>
              <a:off x="6705553" y="60297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25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14:cNvPr>
              <p14:cNvContentPartPr/>
              <p14:nvPr/>
            </p14:nvContentPartPr>
            <p14:xfrm>
              <a:off x="5260873" y="636093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23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14:cNvPr>
              <p14:cNvContentPartPr/>
              <p14:nvPr/>
            </p14:nvContentPartPr>
            <p14:xfrm>
              <a:off x="5592073" y="63742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14:cNvPr>
              <p14:cNvContentPartPr/>
              <p14:nvPr/>
            </p14:nvContentPartPr>
            <p14:xfrm>
              <a:off x="5936953" y="636093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14:cNvPr>
              <p14:cNvContentPartPr/>
              <p14:nvPr/>
            </p14:nvContentPartPr>
            <p14:xfrm>
              <a:off x="6281473" y="638721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847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14:cNvPr>
              <p14:cNvContentPartPr/>
              <p14:nvPr/>
            </p14:nvContentPartPr>
            <p14:xfrm>
              <a:off x="6546433" y="63742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14:cNvPr>
              <p14:cNvContentPartPr/>
              <p14:nvPr/>
            </p14:nvContentPartPr>
            <p14:xfrm>
              <a:off x="3206713" y="604269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0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14:cNvPr>
              <p14:cNvContentPartPr/>
              <p14:nvPr/>
            </p14:nvContentPartPr>
            <p14:xfrm>
              <a:off x="3511633" y="605601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9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14:cNvPr>
              <p14:cNvContentPartPr/>
              <p14:nvPr/>
            </p14:nvContentPartPr>
            <p14:xfrm>
              <a:off x="3829873" y="605601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687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14:cNvPr>
              <p14:cNvContentPartPr/>
              <p14:nvPr/>
            </p14:nvContentPartPr>
            <p14:xfrm>
              <a:off x="4240633" y="6042694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76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14:cNvPr>
              <p14:cNvContentPartPr/>
              <p14:nvPr/>
            </p14:nvContentPartPr>
            <p14:xfrm>
              <a:off x="4690993" y="601641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835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14:cNvPr>
              <p14:cNvContentPartPr/>
              <p14:nvPr/>
            </p14:nvContentPartPr>
            <p14:xfrm>
              <a:off x="3153793" y="6387214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115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14:cNvPr>
              <p14:cNvContentPartPr/>
              <p14:nvPr/>
            </p14:nvContentPartPr>
            <p14:xfrm>
              <a:off x="3604513" y="6374254"/>
              <a:ext cx="864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41513" y="63112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14:cNvPr>
              <p14:cNvContentPartPr/>
              <p14:nvPr/>
            </p14:nvContentPartPr>
            <p14:xfrm>
              <a:off x="4028593" y="6334294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59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14:cNvPr>
              <p14:cNvContentPartPr/>
              <p14:nvPr/>
            </p14:nvContentPartPr>
            <p14:xfrm>
              <a:off x="4306873" y="634761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14:cNvPr>
              <p14:cNvContentPartPr/>
              <p14:nvPr/>
            </p14:nvContentPartPr>
            <p14:xfrm>
              <a:off x="4677673" y="6347614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03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FA510F6B-F967-4A89-964D-C061FD89BDBC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7628592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14:cNvPr>
              <p14:cNvContentPartPr/>
              <p14:nvPr/>
            </p14:nvContentPartPr>
            <p14:xfrm>
              <a:off x="5300833" y="6042694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14:cNvPr>
              <p14:cNvContentPartPr/>
              <p14:nvPr/>
            </p14:nvContentPartPr>
            <p14:xfrm>
              <a:off x="5592073" y="6056014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14:cNvPr>
              <p14:cNvContentPartPr/>
              <p14:nvPr/>
            </p14:nvContentPartPr>
            <p14:xfrm>
              <a:off x="5936953" y="60693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953" y="6006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14:cNvPr>
              <p14:cNvContentPartPr/>
              <p14:nvPr/>
            </p14:nvContentPartPr>
            <p14:xfrm>
              <a:off x="6334393" y="604269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13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14:cNvPr>
              <p14:cNvContentPartPr/>
              <p14:nvPr/>
            </p14:nvContentPartPr>
            <p14:xfrm>
              <a:off x="6705553" y="60297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25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14:cNvPr>
              <p14:cNvContentPartPr/>
              <p14:nvPr/>
            </p14:nvContentPartPr>
            <p14:xfrm>
              <a:off x="5260873" y="636093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23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14:cNvPr>
              <p14:cNvContentPartPr/>
              <p14:nvPr/>
            </p14:nvContentPartPr>
            <p14:xfrm>
              <a:off x="5592073" y="63742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9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14:cNvPr>
              <p14:cNvContentPartPr/>
              <p14:nvPr/>
            </p14:nvContentPartPr>
            <p14:xfrm>
              <a:off x="5936953" y="636093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95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14:cNvPr>
              <p14:cNvContentPartPr/>
              <p14:nvPr/>
            </p14:nvContentPartPr>
            <p14:xfrm>
              <a:off x="6281473" y="638721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847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14:cNvPr>
              <p14:cNvContentPartPr/>
              <p14:nvPr/>
            </p14:nvContentPartPr>
            <p14:xfrm>
              <a:off x="6546433" y="63742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14:cNvPr>
              <p14:cNvContentPartPr/>
              <p14:nvPr/>
            </p14:nvContentPartPr>
            <p14:xfrm>
              <a:off x="3206713" y="604269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40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14:cNvPr>
              <p14:cNvContentPartPr/>
              <p14:nvPr/>
            </p14:nvContentPartPr>
            <p14:xfrm>
              <a:off x="3511633" y="605601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9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14:cNvPr>
              <p14:cNvContentPartPr/>
              <p14:nvPr/>
            </p14:nvContentPartPr>
            <p14:xfrm>
              <a:off x="3829873" y="605601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687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14:cNvPr>
              <p14:cNvContentPartPr/>
              <p14:nvPr/>
            </p14:nvContentPartPr>
            <p14:xfrm>
              <a:off x="4240633" y="6042694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76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14:cNvPr>
              <p14:cNvContentPartPr/>
              <p14:nvPr/>
            </p14:nvContentPartPr>
            <p14:xfrm>
              <a:off x="4690993" y="601641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35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14:cNvPr>
              <p14:cNvContentPartPr/>
              <p14:nvPr/>
            </p14:nvContentPartPr>
            <p14:xfrm>
              <a:off x="3153793" y="6387214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115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14:cNvPr>
              <p14:cNvContentPartPr/>
              <p14:nvPr/>
            </p14:nvContentPartPr>
            <p14:xfrm>
              <a:off x="3604513" y="6374254"/>
              <a:ext cx="864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41513" y="63112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14:cNvPr>
              <p14:cNvContentPartPr/>
              <p14:nvPr/>
            </p14:nvContentPartPr>
            <p14:xfrm>
              <a:off x="4028593" y="6334294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559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14:cNvPr>
              <p14:cNvContentPartPr/>
              <p14:nvPr/>
            </p14:nvContentPartPr>
            <p14:xfrm>
              <a:off x="4306873" y="634761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387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14:cNvPr>
              <p14:cNvContentPartPr/>
              <p14:nvPr/>
            </p14:nvContentPartPr>
            <p14:xfrm>
              <a:off x="4677673" y="6347614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503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E14C37D-19DC-459B-87DB-D456C6F5BF15}"/>
                  </a:ext>
                </a:extLst>
              </p14:cNvPr>
              <p14:cNvContentPartPr/>
              <p14:nvPr/>
            </p14:nvContentPartPr>
            <p14:xfrm>
              <a:off x="7221073" y="5643454"/>
              <a:ext cx="2175840" cy="13287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E14C37D-19DC-459B-87DB-D456C6F5BF1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12433" y="5634814"/>
                <a:ext cx="2193480" cy="134640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9A1F5DCD-09F2-427E-B8A9-7FEA940F6CAF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22692025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52164"/>
              </p:ext>
            </p:extLst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14:cNvPr>
              <p14:cNvContentPartPr/>
              <p14:nvPr/>
            </p14:nvContentPartPr>
            <p14:xfrm>
              <a:off x="5300833" y="6042694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FCA4974-B8F3-45B9-B38C-ECE9F9B8B3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78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14:cNvPr>
              <p14:cNvContentPartPr/>
              <p14:nvPr/>
            </p14:nvContentPartPr>
            <p14:xfrm>
              <a:off x="5592073" y="6056014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1AA9F18-6D29-4A27-A774-39FE13C114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14:cNvPr>
              <p14:cNvContentPartPr/>
              <p14:nvPr/>
            </p14:nvContentPartPr>
            <p14:xfrm>
              <a:off x="5936953" y="60693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87B3AC-49F8-4CB5-9AB0-5403730A55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6006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14:cNvPr>
              <p14:cNvContentPartPr/>
              <p14:nvPr/>
            </p14:nvContentPartPr>
            <p14:xfrm>
              <a:off x="6334393" y="604269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0CFF49-B74E-478B-B4E7-7B2E1EF43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14:cNvPr>
              <p14:cNvContentPartPr/>
              <p14:nvPr/>
            </p14:nvContentPartPr>
            <p14:xfrm>
              <a:off x="6705553" y="60297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351EA03-7A23-4B5B-9548-BF10E9D947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255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14:cNvPr>
              <p14:cNvContentPartPr/>
              <p14:nvPr/>
            </p14:nvContentPartPr>
            <p14:xfrm>
              <a:off x="5260873" y="636093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7784598-1409-4928-872F-B8CEA0914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23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14:cNvPr>
              <p14:cNvContentPartPr/>
              <p14:nvPr/>
            </p14:nvContentPartPr>
            <p14:xfrm>
              <a:off x="5592073" y="63742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0CE6E35-960E-42FF-B00D-37802CABD3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14:cNvPr>
              <p14:cNvContentPartPr/>
              <p14:nvPr/>
            </p14:nvContentPartPr>
            <p14:xfrm>
              <a:off x="5936953" y="636093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EE36A3-0524-4320-9D1D-593F37E9B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14:cNvPr>
              <p14:cNvContentPartPr/>
              <p14:nvPr/>
            </p14:nvContentPartPr>
            <p14:xfrm>
              <a:off x="6281473" y="638721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1DA14DC-D81A-4888-A88F-2C00C8EA43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847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14:cNvPr>
              <p14:cNvContentPartPr/>
              <p14:nvPr/>
            </p14:nvContentPartPr>
            <p14:xfrm>
              <a:off x="6546433" y="63742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93AE014-5415-40C2-B7A2-8F4127975B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343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14:cNvPr>
              <p14:cNvContentPartPr/>
              <p14:nvPr/>
            </p14:nvContentPartPr>
            <p14:xfrm>
              <a:off x="3206713" y="604269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0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14:cNvPr>
              <p14:cNvContentPartPr/>
              <p14:nvPr/>
            </p14:nvContentPartPr>
            <p14:xfrm>
              <a:off x="3511633" y="605601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9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14:cNvPr>
              <p14:cNvContentPartPr/>
              <p14:nvPr/>
            </p14:nvContentPartPr>
            <p14:xfrm>
              <a:off x="3829873" y="605601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687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14:cNvPr>
              <p14:cNvContentPartPr/>
              <p14:nvPr/>
            </p14:nvContentPartPr>
            <p14:xfrm>
              <a:off x="4240633" y="6042694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76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14:cNvPr>
              <p14:cNvContentPartPr/>
              <p14:nvPr/>
            </p14:nvContentPartPr>
            <p14:xfrm>
              <a:off x="4690993" y="601641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835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14:cNvPr>
              <p14:cNvContentPartPr/>
              <p14:nvPr/>
            </p14:nvContentPartPr>
            <p14:xfrm>
              <a:off x="3153793" y="6387214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115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14:cNvPr>
              <p14:cNvContentPartPr/>
              <p14:nvPr/>
            </p14:nvContentPartPr>
            <p14:xfrm>
              <a:off x="3604513" y="6374254"/>
              <a:ext cx="864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541513" y="63112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14:cNvPr>
              <p14:cNvContentPartPr/>
              <p14:nvPr/>
            </p14:nvContentPartPr>
            <p14:xfrm>
              <a:off x="4028593" y="6334294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59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14:cNvPr>
              <p14:cNvContentPartPr/>
              <p14:nvPr/>
            </p14:nvContentPartPr>
            <p14:xfrm>
              <a:off x="4306873" y="634761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14:cNvPr>
              <p14:cNvContentPartPr/>
              <p14:nvPr/>
            </p14:nvContentPartPr>
            <p14:xfrm>
              <a:off x="4677673" y="6347614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03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3A517B0-00C2-4B42-8C97-564026BA879C}"/>
                  </a:ext>
                </a:extLst>
              </p14:cNvPr>
              <p14:cNvContentPartPr/>
              <p14:nvPr/>
            </p14:nvContentPartPr>
            <p14:xfrm>
              <a:off x="5260873" y="661257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3A517B0-00C2-4B42-8C97-564026BA879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9823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58462E1-A0FB-4C53-B90E-0887C4287B0D}"/>
                  </a:ext>
                </a:extLst>
              </p14:cNvPr>
              <p14:cNvContentPartPr/>
              <p14:nvPr/>
            </p14:nvContentPartPr>
            <p14:xfrm>
              <a:off x="5592073" y="6665494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58462E1-A0FB-4C53-B90E-0887C4287B0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2943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F8E64E26-49AB-41B3-B981-E0E44D313BBA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40820224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14:cNvPr>
              <p14:cNvContentPartPr/>
              <p14:nvPr/>
            </p14:nvContentPartPr>
            <p14:xfrm>
              <a:off x="3206713" y="604269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0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14:cNvPr>
              <p14:cNvContentPartPr/>
              <p14:nvPr/>
            </p14:nvContentPartPr>
            <p14:xfrm>
              <a:off x="3511633" y="605601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9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14:cNvPr>
              <p14:cNvContentPartPr/>
              <p14:nvPr/>
            </p14:nvContentPartPr>
            <p14:xfrm>
              <a:off x="3829873" y="605601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687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14:cNvPr>
              <p14:cNvContentPartPr/>
              <p14:nvPr/>
            </p14:nvContentPartPr>
            <p14:xfrm>
              <a:off x="4240633" y="6042694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76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14:cNvPr>
              <p14:cNvContentPartPr/>
              <p14:nvPr/>
            </p14:nvContentPartPr>
            <p14:xfrm>
              <a:off x="4690993" y="601641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835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14:cNvPr>
              <p14:cNvContentPartPr/>
              <p14:nvPr/>
            </p14:nvContentPartPr>
            <p14:xfrm>
              <a:off x="3153793" y="6387214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115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14:cNvPr>
              <p14:cNvContentPartPr/>
              <p14:nvPr/>
            </p14:nvContentPartPr>
            <p14:xfrm>
              <a:off x="3604513" y="6374254"/>
              <a:ext cx="864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1513" y="63112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14:cNvPr>
              <p14:cNvContentPartPr/>
              <p14:nvPr/>
            </p14:nvContentPartPr>
            <p14:xfrm>
              <a:off x="4028593" y="6334294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59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14:cNvPr>
              <p14:cNvContentPartPr/>
              <p14:nvPr/>
            </p14:nvContentPartPr>
            <p14:xfrm>
              <a:off x="4306873" y="634761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14:cNvPr>
              <p14:cNvContentPartPr/>
              <p14:nvPr/>
            </p14:nvContentPartPr>
            <p14:xfrm>
              <a:off x="4677673" y="6347614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03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14:cNvPr>
              <p14:cNvContentPartPr/>
              <p14:nvPr/>
            </p14:nvContentPartPr>
            <p14:xfrm>
              <a:off x="5247553" y="6612574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1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14:cNvPr>
              <p14:cNvContentPartPr/>
              <p14:nvPr/>
            </p14:nvContentPartPr>
            <p14:xfrm>
              <a:off x="5565793" y="6665494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79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E6050C9-BD63-4E9C-8145-6B379A5C4889}"/>
                  </a:ext>
                </a:extLst>
              </p14:cNvPr>
              <p14:cNvContentPartPr/>
              <p14:nvPr/>
            </p14:nvContentPartPr>
            <p14:xfrm>
              <a:off x="4981513" y="5751094"/>
              <a:ext cx="1870560" cy="75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E6050C9-BD63-4E9C-8145-6B379A5C488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972873" y="5742454"/>
                <a:ext cx="1941480" cy="77400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305244C-0231-4692-8795-3141CE710CCE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25409760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14:cNvPr>
              <p14:cNvContentPartPr/>
              <p14:nvPr/>
            </p14:nvContentPartPr>
            <p14:xfrm>
              <a:off x="3206713" y="604269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81F846-9F6D-48DB-ADC8-FBD27DA922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07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14:cNvPr>
              <p14:cNvContentPartPr/>
              <p14:nvPr/>
            </p14:nvContentPartPr>
            <p14:xfrm>
              <a:off x="3511633" y="605601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E36203F-F80F-4B78-9647-5613A90AE5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99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14:cNvPr>
              <p14:cNvContentPartPr/>
              <p14:nvPr/>
            </p14:nvContentPartPr>
            <p14:xfrm>
              <a:off x="3829873" y="605601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4241387-3DCB-4136-8387-0A4E7FF3A7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6873" y="5993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14:cNvPr>
              <p14:cNvContentPartPr/>
              <p14:nvPr/>
            </p14:nvContentPartPr>
            <p14:xfrm>
              <a:off x="4240633" y="6042694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C47A66E-F056-41B8-9758-F1AC5FBB2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76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14:cNvPr>
              <p14:cNvContentPartPr/>
              <p14:nvPr/>
            </p14:nvContentPartPr>
            <p14:xfrm>
              <a:off x="4690993" y="601641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08086BE-3364-4BAA-ADC8-A420469FE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8353" y="5953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14:cNvPr>
              <p14:cNvContentPartPr/>
              <p14:nvPr/>
            </p14:nvContentPartPr>
            <p14:xfrm>
              <a:off x="3153793" y="6387214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E69C68F-CE4F-480E-B141-37CDA4C2F7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1153" y="6324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14:cNvPr>
              <p14:cNvContentPartPr/>
              <p14:nvPr/>
            </p14:nvContentPartPr>
            <p14:xfrm>
              <a:off x="3604513" y="6374254"/>
              <a:ext cx="864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70F0329-7FDD-4D25-A1EE-7CEF41D5B28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41513" y="631125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14:cNvPr>
              <p14:cNvContentPartPr/>
              <p14:nvPr/>
            </p14:nvContentPartPr>
            <p14:xfrm>
              <a:off x="4028593" y="6334294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F474AA-79C2-458F-B4EC-B41A063DD6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593" y="6271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14:cNvPr>
              <p14:cNvContentPartPr/>
              <p14:nvPr/>
            </p14:nvContentPartPr>
            <p14:xfrm>
              <a:off x="4306873" y="634761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BBE0554-66CA-4D35-8E70-241CD35D2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14:cNvPr>
              <p14:cNvContentPartPr/>
              <p14:nvPr/>
            </p14:nvContentPartPr>
            <p14:xfrm>
              <a:off x="4677673" y="6347614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218E30B-30EF-457D-8406-86EE464D2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033" y="6284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14:cNvPr>
              <p14:cNvContentPartPr/>
              <p14:nvPr/>
            </p14:nvContentPartPr>
            <p14:xfrm>
              <a:off x="5247553" y="6612574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1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14:cNvPr>
              <p14:cNvContentPartPr/>
              <p14:nvPr/>
            </p14:nvContentPartPr>
            <p14:xfrm>
              <a:off x="5565793" y="6665494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79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C762163-7440-4467-9236-A5896897E479}"/>
                  </a:ext>
                </a:extLst>
              </p14:cNvPr>
              <p14:cNvContentPartPr/>
              <p14:nvPr/>
            </p14:nvContentPartPr>
            <p14:xfrm>
              <a:off x="3445393" y="6586294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C762163-7440-4467-9236-A5896897E47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823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A7E9D25C-46CA-4B47-A92E-36CD275DB887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35147881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14:cNvPr>
              <p14:cNvContentPartPr/>
              <p14:nvPr/>
            </p14:nvContentPartPr>
            <p14:xfrm>
              <a:off x="5247553" y="6612574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1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14:cNvPr>
              <p14:cNvContentPartPr/>
              <p14:nvPr/>
            </p14:nvContentPartPr>
            <p14:xfrm>
              <a:off x="5565793" y="6665494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79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C4D9643-8253-4592-ADB4-867B7F7E3716}"/>
                  </a:ext>
                </a:extLst>
              </p14:cNvPr>
              <p14:cNvContentPartPr/>
              <p14:nvPr/>
            </p14:nvContentPartPr>
            <p14:xfrm>
              <a:off x="3445393" y="662589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C4D9643-8253-4592-ADB4-867B7F7E3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6563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FEDB789-655C-4CB5-9622-6E6AB696A935}"/>
                  </a:ext>
                </a:extLst>
              </p14:cNvPr>
              <p14:cNvContentPartPr/>
              <p14:nvPr/>
            </p14:nvContentPartPr>
            <p14:xfrm>
              <a:off x="2874433" y="5689534"/>
              <a:ext cx="2149200" cy="857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FEDB789-655C-4CB5-9622-6E6AB696A93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65433" y="5680894"/>
                <a:ext cx="2166840" cy="87552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ABD7F85C-FCDC-45E8-8CA3-029A8A3EF692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215777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D39F-8A56-44D7-A846-128D42F7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MACHINE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39E14-940A-4A9B-B499-AFB48DA25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975802"/>
          <a:ext cx="10820400" cy="25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31615019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6300144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91062185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3354945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13049327"/>
                    </a:ext>
                  </a:extLst>
                </a:gridCol>
              </a:tblGrid>
              <a:tr h="2550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68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74B467-30E8-48AA-BE02-2E2F86EB36AD}"/>
              </a:ext>
            </a:extLst>
          </p:cNvPr>
          <p:cNvSpPr txBox="1"/>
          <p:nvPr/>
        </p:nvSpPr>
        <p:spPr>
          <a:xfrm>
            <a:off x="9733722" y="2193436"/>
            <a:ext cx="177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>
                <a:sym typeface="Wingdings" panose="05000000000000000000" pitchFamily="2" charset="2"/>
              </a:rPr>
              <a:t></a:t>
            </a:r>
            <a:r>
              <a:rPr lang="en-US" sz="36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561DED-98A9-4ED9-8E10-C998A6114524}"/>
                  </a:ext>
                </a:extLst>
              </p14:cNvPr>
              <p14:cNvContentPartPr/>
              <p14:nvPr/>
            </p14:nvContentPartPr>
            <p14:xfrm>
              <a:off x="10137793" y="41742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561DED-98A9-4ED9-8E10-C998A6114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4111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BA1927-1927-45A3-B585-282259C8FAC6}"/>
                  </a:ext>
                </a:extLst>
              </p14:cNvPr>
              <p14:cNvContentPartPr/>
              <p14:nvPr/>
            </p14:nvContentPartPr>
            <p14:xfrm>
              <a:off x="7990753" y="49032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BA1927-1927-45A3-B585-282259C8F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4840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702764-DDE4-4A9B-BBC1-5DCA27915BB0}"/>
                  </a:ext>
                </a:extLst>
              </p14:cNvPr>
              <p14:cNvContentPartPr/>
              <p14:nvPr/>
            </p14:nvContentPartPr>
            <p14:xfrm>
              <a:off x="7698433" y="3780454"/>
              <a:ext cx="687960" cy="88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702764-DDE4-4A9B-BBC1-5DCA27915B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9793" y="3771454"/>
                <a:ext cx="70560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8458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14:cNvPr>
              <p14:cNvContentPartPr/>
              <p14:nvPr/>
            </p14:nvContentPartPr>
            <p14:xfrm>
              <a:off x="5247553" y="6612574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1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14:cNvPr>
              <p14:cNvContentPartPr/>
              <p14:nvPr/>
            </p14:nvContentPartPr>
            <p14:xfrm>
              <a:off x="5565793" y="6665494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79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5B44FE5-0A4A-45D4-8AD8-E36025D2E3DA}"/>
                  </a:ext>
                </a:extLst>
              </p14:cNvPr>
              <p14:cNvContentPartPr/>
              <p14:nvPr/>
            </p14:nvContentPartPr>
            <p14:xfrm>
              <a:off x="3604513" y="659925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5B44FE5-0A4A-45D4-8AD8-E36025D2E3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51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CE0A3A5-7796-4179-961C-AAE08DD6034A}"/>
                  </a:ext>
                </a:extLst>
              </p14:cNvPr>
              <p14:cNvContentPartPr/>
              <p14:nvPr/>
            </p14:nvContentPartPr>
            <p14:xfrm>
              <a:off x="1881553" y="6360934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CE0A3A5-7796-4179-961C-AAE08DD603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18913" y="62979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F80BE563-2834-484A-8EE2-568EC643DAC0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</a:t>
            </a:r>
          </a:p>
        </p:txBody>
      </p:sp>
    </p:spTree>
    <p:extLst>
      <p:ext uri="{BB962C8B-B14F-4D97-AF65-F5344CB8AC3E}">
        <p14:creationId xmlns:p14="http://schemas.microsoft.com/office/powerpoint/2010/main" val="16137623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F43-A6F9-4CDF-BA69-6880AB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61A46-25E9-49C2-9643-FA5C97A1F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320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81734265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23882181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61771907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35850362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52781450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917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24F3FB-98BF-4813-BE11-53293DE8BA5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202033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2637B-F90B-4305-B317-34FA627447C0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4428344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736921-C352-4E4A-BB29-756E04F08AD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654655"/>
          <a:ext cx="10820400" cy="114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206904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7159693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454534635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884955579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886954461"/>
                    </a:ext>
                  </a:extLst>
                </a:gridCol>
              </a:tblGrid>
              <a:tr h="1145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8948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98E00-AEA3-466D-A91A-04FF052D93AC}"/>
              </a:ext>
            </a:extLst>
          </p:cNvPr>
          <p:cNvCxnSpPr/>
          <p:nvPr/>
        </p:nvCxnSpPr>
        <p:spPr>
          <a:xfrm>
            <a:off x="132522" y="5573968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C5AAE-A1D4-4518-B3A1-1777CB2C3675}"/>
              </a:ext>
            </a:extLst>
          </p:cNvPr>
          <p:cNvSpPr txBox="1"/>
          <p:nvPr/>
        </p:nvSpPr>
        <p:spPr>
          <a:xfrm>
            <a:off x="132522" y="49276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14:cNvPr>
              <p14:cNvContentPartPr/>
              <p14:nvPr/>
            </p14:nvContentPartPr>
            <p14:xfrm>
              <a:off x="3140473" y="251757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E26DC8-9BD6-4382-9E7E-E3783355E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78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14:cNvPr>
              <p14:cNvContentPartPr/>
              <p14:nvPr/>
            </p14:nvContentPartPr>
            <p14:xfrm>
              <a:off x="3472033" y="25175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2FE974-D673-4344-9588-8353B9F1B9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03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14:cNvPr>
              <p14:cNvContentPartPr/>
              <p14:nvPr/>
            </p14:nvContentPartPr>
            <p14:xfrm>
              <a:off x="3776593" y="2517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5E99DF-1C99-40E6-86B2-E6EAA0114E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3953" y="2454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14:cNvPr>
              <p14:cNvContentPartPr/>
              <p14:nvPr/>
            </p14:nvContentPartPr>
            <p14:xfrm>
              <a:off x="3286273" y="29286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3A73BC5-2B1B-4535-BB56-003C145DF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3633" y="2865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14:cNvPr>
              <p14:cNvContentPartPr/>
              <p14:nvPr/>
            </p14:nvContentPartPr>
            <p14:xfrm>
              <a:off x="3750313" y="28491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F42062-9805-4E72-AE89-1DDFF7367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7313" y="2786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14:cNvPr>
              <p14:cNvContentPartPr/>
              <p14:nvPr/>
            </p14:nvContentPartPr>
            <p14:xfrm>
              <a:off x="4068193" y="283581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025781-2922-4C01-BF5A-2A03A0AEC4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5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14:cNvPr>
              <p14:cNvContentPartPr/>
              <p14:nvPr/>
            </p14:nvContentPartPr>
            <p14:xfrm>
              <a:off x="3326233" y="359109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F918E0-3057-4003-9A36-CC020F722A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23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14:cNvPr>
              <p14:cNvContentPartPr/>
              <p14:nvPr/>
            </p14:nvContentPartPr>
            <p14:xfrm>
              <a:off x="3736993" y="356481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204A-725B-4C9B-9748-03F04FB98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3993" y="3501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14:cNvPr>
              <p14:cNvContentPartPr/>
              <p14:nvPr/>
            </p14:nvContentPartPr>
            <p14:xfrm>
              <a:off x="4121113" y="35910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4754D1-DCDD-411A-8887-371AB65286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47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14:cNvPr>
              <p14:cNvContentPartPr/>
              <p14:nvPr/>
            </p14:nvContentPartPr>
            <p14:xfrm>
              <a:off x="3445393" y="39755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7BD01D-D01D-4E0F-940A-13B2F8512C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2393" y="3912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14:cNvPr>
              <p14:cNvContentPartPr/>
              <p14:nvPr/>
            </p14:nvContentPartPr>
            <p14:xfrm>
              <a:off x="3842833" y="398889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540E46-825F-43DC-AEC9-E78A3CA7F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19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14:cNvPr>
              <p14:cNvContentPartPr/>
              <p14:nvPr/>
            </p14:nvContentPartPr>
            <p14:xfrm>
              <a:off x="4227313" y="400185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9560822-1006-494D-B703-572223059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4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14:cNvPr>
              <p14:cNvContentPartPr/>
              <p14:nvPr/>
            </p14:nvContentPartPr>
            <p14:xfrm>
              <a:off x="5605393" y="254421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B2AA19-DE34-42F2-BCEA-C1EF526D2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14:cNvPr>
              <p14:cNvContentPartPr/>
              <p14:nvPr/>
            </p14:nvContentPartPr>
            <p14:xfrm>
              <a:off x="5936953" y="254421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2A1F82-072B-4F52-A2EE-D2B9EB84E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3953" y="2481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14:cNvPr>
              <p14:cNvContentPartPr/>
              <p14:nvPr/>
            </p14:nvContentPartPr>
            <p14:xfrm>
              <a:off x="6347713" y="25971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9DDC75D-9CC2-413F-9A2F-D1355AFF55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713" y="2534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14:cNvPr>
              <p14:cNvContentPartPr/>
              <p14:nvPr/>
            </p14:nvContentPartPr>
            <p14:xfrm>
              <a:off x="6029473" y="286245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3A4F59-2C5C-4EFF-ABA4-EF035E9F6E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833" y="2799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14:cNvPr>
              <p14:cNvContentPartPr/>
              <p14:nvPr/>
            </p14:nvContentPartPr>
            <p14:xfrm>
              <a:off x="5552473" y="361773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6924E8-C428-46DE-85DE-90AF48E902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83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14:cNvPr>
              <p14:cNvContentPartPr/>
              <p14:nvPr/>
            </p14:nvContentPartPr>
            <p14:xfrm>
              <a:off x="5896993" y="359109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D8DAA7-233D-43ED-85A7-3EA8DCCEAD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353" y="3528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14:cNvPr>
              <p14:cNvContentPartPr/>
              <p14:nvPr/>
            </p14:nvContentPartPr>
            <p14:xfrm>
              <a:off x="6241513" y="361773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33D330-68B7-4EF0-9634-278C115D0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8873" y="3554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14:cNvPr>
              <p14:cNvContentPartPr/>
              <p14:nvPr/>
            </p14:nvContentPartPr>
            <p14:xfrm>
              <a:off x="5963233" y="400185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DC8AF0-8972-4E15-9573-2EBAD87907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059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14:cNvPr>
              <p14:cNvContentPartPr/>
              <p14:nvPr/>
            </p14:nvContentPartPr>
            <p14:xfrm>
              <a:off x="7686193" y="238509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CC1DB5A-0406-41EF-9392-7519CEFFC1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3193" y="2322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14:cNvPr>
              <p14:cNvContentPartPr/>
              <p14:nvPr/>
            </p14:nvContentPartPr>
            <p14:xfrm>
              <a:off x="7937833" y="241173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E5DF17-1E36-46E4-A01A-15D7DCA077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519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14:cNvPr>
              <p14:cNvContentPartPr/>
              <p14:nvPr/>
            </p14:nvContentPartPr>
            <p14:xfrm>
              <a:off x="8256073" y="2425054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21E95B-9D7B-42F7-A07A-780EED156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2362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14:cNvPr>
              <p14:cNvContentPartPr/>
              <p14:nvPr/>
            </p14:nvContentPartPr>
            <p14:xfrm>
              <a:off x="8573953" y="24117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03C177-8799-4894-920F-8773A9A368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2348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14:cNvPr>
              <p14:cNvContentPartPr/>
              <p14:nvPr/>
            </p14:nvContentPartPr>
            <p14:xfrm>
              <a:off x="7712473" y="29020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47EE2BE-8A06-4ECA-BEB9-117398D85D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833" y="2839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14:cNvPr>
              <p14:cNvContentPartPr/>
              <p14:nvPr/>
            </p14:nvContentPartPr>
            <p14:xfrm>
              <a:off x="7990753" y="287541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530D610-97B7-42AB-9D8F-7BFA74B49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1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14:cNvPr>
              <p14:cNvContentPartPr/>
              <p14:nvPr/>
            </p14:nvContentPartPr>
            <p14:xfrm>
              <a:off x="8322313" y="287541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95F284-8BB8-414F-971C-54FE1B47F5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313" y="2812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14:cNvPr>
              <p14:cNvContentPartPr/>
              <p14:nvPr/>
            </p14:nvContentPartPr>
            <p14:xfrm>
              <a:off x="8666833" y="2835814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92A50B-180E-4E82-8811-F0C85DDD3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3833" y="2772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14:cNvPr>
              <p14:cNvContentPartPr/>
              <p14:nvPr/>
            </p14:nvContentPartPr>
            <p14:xfrm>
              <a:off x="7792033" y="353817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E09D29D-002E-4BA5-AEC4-5D4804613A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9393" y="3475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14:cNvPr>
              <p14:cNvContentPartPr/>
              <p14:nvPr/>
            </p14:nvContentPartPr>
            <p14:xfrm>
              <a:off x="8163193" y="3524854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70A4F8-4F53-49C7-A003-91130957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0193" y="3462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14:cNvPr>
              <p14:cNvContentPartPr/>
              <p14:nvPr/>
            </p14:nvContentPartPr>
            <p14:xfrm>
              <a:off x="8560633" y="3551494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E4DD15-8FB2-489C-B486-DB18C97E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7993" y="3488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14:cNvPr>
              <p14:cNvContentPartPr/>
              <p14:nvPr/>
            </p14:nvContentPartPr>
            <p14:xfrm>
              <a:off x="8918473" y="351153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48DBCE-774C-407C-A595-86C506DD98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5833" y="3448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14:cNvPr>
              <p14:cNvContentPartPr/>
              <p14:nvPr/>
            </p14:nvContentPartPr>
            <p14:xfrm>
              <a:off x="7739113" y="40680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145F0BD-E7B1-49B9-892F-8DF953B296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6113" y="40054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14:cNvPr>
              <p14:cNvContentPartPr/>
              <p14:nvPr/>
            </p14:nvContentPartPr>
            <p14:xfrm>
              <a:off x="8189833" y="4015174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293230-DF4D-40A8-96E8-581179F073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6833" y="39525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14:cNvPr>
              <p14:cNvContentPartPr/>
              <p14:nvPr/>
            </p14:nvContentPartPr>
            <p14:xfrm>
              <a:off x="8573953" y="400185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BBADD2-B944-4D64-A37C-ABA4CE8F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1313" y="3939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14:cNvPr>
              <p14:cNvContentPartPr/>
              <p14:nvPr/>
            </p14:nvContentPartPr>
            <p14:xfrm>
              <a:off x="8945113" y="3988894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39600F-DB56-4146-9EF6-4F0E6A93D5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2113" y="3925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14:cNvPr>
              <p14:cNvContentPartPr/>
              <p14:nvPr/>
            </p14:nvContentPartPr>
            <p14:xfrm>
              <a:off x="5605393" y="478377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0D24160-2CAA-4A19-90E7-8622B4519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753" y="4721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14:cNvPr>
              <p14:cNvContentPartPr/>
              <p14:nvPr/>
            </p14:nvContentPartPr>
            <p14:xfrm>
              <a:off x="5923633" y="481041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FC23B31-9362-481E-B9D5-A392E7BC7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14:cNvPr>
              <p14:cNvContentPartPr/>
              <p14:nvPr/>
            </p14:nvContentPartPr>
            <p14:xfrm>
              <a:off x="6334393" y="481041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5716A94-A159-44CA-8A50-FD62679D5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13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14:cNvPr>
              <p14:cNvContentPartPr/>
              <p14:nvPr/>
            </p14:nvContentPartPr>
            <p14:xfrm>
              <a:off x="5592073" y="52078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E3EAC4C-459F-4C1B-B90B-EFDB02486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9433" y="51452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14:cNvPr>
              <p14:cNvContentPartPr/>
              <p14:nvPr/>
            </p14:nvContentPartPr>
            <p14:xfrm>
              <a:off x="6069433" y="523449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68713B-6587-4818-9767-563DC56EF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433" y="5171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14:cNvPr>
              <p14:cNvContentPartPr/>
              <p14:nvPr/>
            </p14:nvContentPartPr>
            <p14:xfrm>
              <a:off x="6506473" y="5260774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2E3D03-B549-484F-8C62-92CB9AC901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3833" y="5198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14:cNvPr>
              <p14:cNvContentPartPr/>
              <p14:nvPr/>
            </p14:nvContentPartPr>
            <p14:xfrm>
              <a:off x="7831993" y="48104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2D13A5-DE1A-4B2F-A9B7-B65A13083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89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14:cNvPr>
              <p14:cNvContentPartPr/>
              <p14:nvPr/>
            </p14:nvContentPartPr>
            <p14:xfrm>
              <a:off x="8256073" y="48104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5E7D653-C6C6-497F-9D7A-375DCEA8D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307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14:cNvPr>
              <p14:cNvContentPartPr/>
              <p14:nvPr/>
            </p14:nvContentPartPr>
            <p14:xfrm>
              <a:off x="7871593" y="514161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4ACBE1-E4CA-4CD9-AF25-F60611EF8D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953" y="50789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14:cNvPr>
              <p14:cNvContentPartPr/>
              <p14:nvPr/>
            </p14:nvContentPartPr>
            <p14:xfrm>
              <a:off x="8335273" y="51153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98B3598-30D2-4213-B46B-2A210F679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2633" y="5052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14:cNvPr>
              <p14:cNvContentPartPr/>
              <p14:nvPr/>
            </p14:nvContentPartPr>
            <p14:xfrm>
              <a:off x="9846193" y="481041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23FBD8-6A69-4027-91D9-3DBAF2C1A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8319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14:cNvPr>
              <p14:cNvContentPartPr/>
              <p14:nvPr/>
            </p14:nvContentPartPr>
            <p14:xfrm>
              <a:off x="10177393" y="481041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26A94CB-8B95-41EF-A00B-F729C16962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7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14:cNvPr>
              <p14:cNvContentPartPr/>
              <p14:nvPr/>
            </p14:nvContentPartPr>
            <p14:xfrm>
              <a:off x="10468993" y="4810414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BDD37B4-39C1-4351-9DB2-6500FCE19F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0635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14:cNvPr>
              <p14:cNvContentPartPr/>
              <p14:nvPr/>
            </p14:nvContentPartPr>
            <p14:xfrm>
              <a:off x="10919713" y="4810414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41860D-F91C-4B74-AD4F-59F3CBAD49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6713" y="47474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14:cNvPr>
              <p14:cNvContentPartPr/>
              <p14:nvPr/>
            </p14:nvContentPartPr>
            <p14:xfrm>
              <a:off x="9793273" y="53273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46A7019-03F1-4889-9C96-19833A9FAA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30273" y="5264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14:cNvPr>
              <p14:cNvContentPartPr/>
              <p14:nvPr/>
            </p14:nvContentPartPr>
            <p14:xfrm>
              <a:off x="10164073" y="534033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901834-0833-425D-AE6E-970A9F53D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527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14:cNvPr>
              <p14:cNvContentPartPr/>
              <p14:nvPr/>
            </p14:nvContentPartPr>
            <p14:xfrm>
              <a:off x="10508953" y="531405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285C34-6B20-4B51-A531-8976F78C79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5953" y="5251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14:cNvPr>
              <p14:cNvContentPartPr/>
              <p14:nvPr/>
            </p14:nvContentPartPr>
            <p14:xfrm>
              <a:off x="10999273" y="524781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510092E-5694-4E52-B61E-3C8F72B1D1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51848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14:cNvPr>
              <p14:cNvContentPartPr/>
              <p14:nvPr/>
            </p14:nvContentPartPr>
            <p14:xfrm>
              <a:off x="9806593" y="602973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473F4D-2AF1-42A2-8430-3A28CFD75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3593" y="59667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14:cNvPr>
              <p14:cNvContentPartPr/>
              <p14:nvPr/>
            </p14:nvContentPartPr>
            <p14:xfrm>
              <a:off x="10137793" y="60426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AB2A4D-1E03-4FF1-AACC-5041A8D76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79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14:cNvPr>
              <p14:cNvContentPartPr/>
              <p14:nvPr/>
            </p14:nvContentPartPr>
            <p14:xfrm>
              <a:off x="10455673" y="604269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EFBBA9-9F00-4847-8EBE-9D07D9E37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303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14:cNvPr>
              <p14:cNvContentPartPr/>
              <p14:nvPr/>
            </p14:nvContentPartPr>
            <p14:xfrm>
              <a:off x="10945993" y="604269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F72359-0A18-4186-BE9E-E4AA3C199F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353" y="59800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14:cNvPr>
              <p14:cNvContentPartPr/>
              <p14:nvPr/>
            </p14:nvContentPartPr>
            <p14:xfrm>
              <a:off x="9859513" y="64404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0A370F-8D1E-4CC5-B4F1-C8B32A067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6513" y="63774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14:cNvPr>
              <p14:cNvContentPartPr/>
              <p14:nvPr/>
            </p14:nvContentPartPr>
            <p14:xfrm>
              <a:off x="10164073" y="6466774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869746-FE52-4BCD-BB55-505336CF3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433" y="640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14:cNvPr>
              <p14:cNvContentPartPr/>
              <p14:nvPr/>
            </p14:nvContentPartPr>
            <p14:xfrm>
              <a:off x="10521913" y="637425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B862D4-6881-42AC-956D-379852773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9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14:cNvPr>
              <p14:cNvContentPartPr/>
              <p14:nvPr/>
            </p14:nvContentPartPr>
            <p14:xfrm>
              <a:off x="10999273" y="637425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F53159-B78D-46C0-AFFE-1563EEC41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627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14:cNvPr>
              <p14:cNvContentPartPr/>
              <p14:nvPr/>
            </p14:nvContentPartPr>
            <p14:xfrm>
              <a:off x="7063393" y="598977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58DAE50-8D8C-4D21-B8A9-19BD8613E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393" y="5927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14:cNvPr>
              <p14:cNvContentPartPr/>
              <p14:nvPr/>
            </p14:nvContentPartPr>
            <p14:xfrm>
              <a:off x="6851353" y="637425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CCA998-93C5-43E8-995F-2A470956E6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353" y="63112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14:cNvPr>
              <p14:cNvContentPartPr/>
              <p14:nvPr/>
            </p14:nvContentPartPr>
            <p14:xfrm>
              <a:off x="5923633" y="667881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152C331-AE7A-485F-A71F-4C9895FAE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633" y="6616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14:cNvPr>
              <p14:cNvContentPartPr/>
              <p14:nvPr/>
            </p14:nvContentPartPr>
            <p14:xfrm>
              <a:off x="6427273" y="659925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0A254AC-C1AD-4074-A50A-5818CED3ED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427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14:cNvPr>
              <p14:cNvContentPartPr/>
              <p14:nvPr/>
            </p14:nvContentPartPr>
            <p14:xfrm>
              <a:off x="3988633" y="6586294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D3A66F9-6D2E-4498-ACED-560F58FD2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599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14:cNvPr>
              <p14:cNvContentPartPr/>
              <p14:nvPr/>
            </p14:nvContentPartPr>
            <p14:xfrm>
              <a:off x="4306873" y="658629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151CAA-7364-4DAA-8CA5-0F2B55E339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873" y="65232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14:cNvPr>
              <p14:cNvContentPartPr/>
              <p14:nvPr/>
            </p14:nvContentPartPr>
            <p14:xfrm>
              <a:off x="5247553" y="6612574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A07596-6616-4FA2-AA6C-95DAF83719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913" y="6549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14:cNvPr>
              <p14:cNvContentPartPr/>
              <p14:nvPr/>
            </p14:nvContentPartPr>
            <p14:xfrm>
              <a:off x="5565793" y="6665494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2154FCF-43B5-4515-B79E-8AE0BB88D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2793" y="6602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5B44FE5-0A4A-45D4-8AD8-E36025D2E3DA}"/>
                  </a:ext>
                </a:extLst>
              </p14:cNvPr>
              <p14:cNvContentPartPr/>
              <p14:nvPr/>
            </p14:nvContentPartPr>
            <p14:xfrm>
              <a:off x="3604513" y="6599254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5B44FE5-0A4A-45D4-8AD8-E36025D2E3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513" y="6536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232C399-1670-4668-93B3-E37571978564}"/>
                  </a:ext>
                </a:extLst>
              </p14:cNvPr>
              <p14:cNvContentPartPr/>
              <p14:nvPr/>
            </p14:nvContentPartPr>
            <p14:xfrm>
              <a:off x="1563673" y="6339334"/>
              <a:ext cx="360" cy="8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232C399-1670-4668-93B3-E375719785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00673" y="6276694"/>
                <a:ext cx="126000" cy="13428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86D64DA5-CE9C-49CE-A0F0-873D85CA23A2}"/>
              </a:ext>
            </a:extLst>
          </p:cNvPr>
          <p:cNvSpPr txBox="1"/>
          <p:nvPr/>
        </p:nvSpPr>
        <p:spPr>
          <a:xfrm>
            <a:off x="894522" y="1514383"/>
            <a:ext cx="297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648x21=13608</a:t>
            </a:r>
          </a:p>
        </p:txBody>
      </p:sp>
    </p:spTree>
    <p:extLst>
      <p:ext uri="{BB962C8B-B14F-4D97-AF65-F5344CB8AC3E}">
        <p14:creationId xmlns:p14="http://schemas.microsoft.com/office/powerpoint/2010/main" val="29107691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E223-C623-400D-ACDD-C7BDCBD2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see that another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FCF6-5830-4B76-9212-8B0C546F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648 x 21 = 648 x (10 + 10 + 1) </a:t>
            </a:r>
          </a:p>
          <a:p>
            <a:pPr marL="1371600" lvl="3" indent="0">
              <a:buNone/>
            </a:pPr>
            <a:r>
              <a:rPr lang="en-US" sz="2200" dirty="0"/>
              <a:t>= 6480 + 6480 + 648</a:t>
            </a:r>
          </a:p>
          <a:p>
            <a:pPr marL="1371600" lvl="3" indent="0">
              <a:buNone/>
            </a:pPr>
            <a:r>
              <a:rPr lang="en-US" sz="2200" dirty="0"/>
              <a:t>= 6480</a:t>
            </a:r>
          </a:p>
          <a:p>
            <a:pPr marL="1371600" lvl="3" indent="0">
              <a:buNone/>
            </a:pPr>
            <a:r>
              <a:rPr lang="en-US" sz="2200" dirty="0"/>
              <a:t>   6480</a:t>
            </a:r>
          </a:p>
          <a:p>
            <a:pPr marL="1371600" lvl="3" indent="0">
              <a:buNone/>
            </a:pPr>
            <a:r>
              <a:rPr lang="en-US" sz="2200" u="sng" dirty="0"/>
              <a:t> +  648</a:t>
            </a:r>
          </a:p>
          <a:p>
            <a:pPr marL="1371600" lvl="3" indent="0">
              <a:buNone/>
            </a:pPr>
            <a:r>
              <a:rPr lang="en-US" sz="2200" dirty="0"/>
              <a:t>12|14|20|8</a:t>
            </a:r>
          </a:p>
          <a:p>
            <a:pPr marL="1371600" lvl="3" indent="0">
              <a:buNone/>
            </a:pPr>
            <a:endParaRPr lang="en-US" sz="2200" u="sng" dirty="0"/>
          </a:p>
          <a:p>
            <a:pPr marL="1371600" lvl="3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12|16|0|8</a:t>
            </a:r>
          </a:p>
          <a:p>
            <a:pPr marL="1371600" lvl="3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13|6|0|8</a:t>
            </a:r>
          </a:p>
          <a:p>
            <a:pPr marL="1371600" lvl="3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1|3|6|0|8=13608</a:t>
            </a:r>
            <a:br>
              <a:rPr lang="en-US" sz="2200" u="sng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04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226C-4BA2-4C02-819B-C2710756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Let’s see another example!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ABAA-C8E7-44B9-BA4A-D810117B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try: 		734</a:t>
            </a:r>
          </a:p>
          <a:p>
            <a:pPr marL="457200" lvl="1" indent="0">
              <a:buNone/>
            </a:pPr>
            <a:r>
              <a:rPr lang="en-US" dirty="0"/>
              <a:t>		          </a:t>
            </a:r>
            <a:r>
              <a:rPr lang="en-US" u="sng" dirty="0"/>
              <a:t>x      8</a:t>
            </a:r>
          </a:p>
          <a:p>
            <a:pPr marL="457200" lvl="1" indent="0">
              <a:buNone/>
            </a:pPr>
            <a:r>
              <a:rPr lang="en-US" dirty="0"/>
              <a:t>		      56|24|32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56|27|2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58|7|2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5|8|7|2 = 5872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6110-98C9-403F-AF2E-7AA23185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division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37346B-6DB1-43CE-8A84-39139D738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000" dirty="0"/>
                  <a:t>This one is more </a:t>
                </a:r>
                <a:r>
                  <a:rPr lang="en-US" sz="4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lgerian" panose="04020705040A02060702" pitchFamily="82" charset="0"/>
                  </a:rPr>
                  <a:t>interesting</a:t>
                </a:r>
                <a:r>
                  <a:rPr lang="en-US" sz="4000" dirty="0"/>
                  <a:t>!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Let’s try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132</m:t>
                    </m:r>
                    <m:r>
                      <a:rPr lang="en-US" sz="4000" dirty="0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12!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37346B-6DB1-43CE-8A84-39139D738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9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50444"/>
              </p:ext>
            </p:extLst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83586"/>
              </p:ext>
            </p:extLst>
          </p:nvPr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53938"/>
              </p:ext>
            </p:extLst>
          </p:nvPr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FCBC05B-8E51-40A5-86F5-5EAB520A4986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</a:t>
            </a:r>
          </a:p>
        </p:txBody>
      </p:sp>
    </p:spTree>
    <p:extLst>
      <p:ext uri="{BB962C8B-B14F-4D97-AF65-F5344CB8AC3E}">
        <p14:creationId xmlns:p14="http://schemas.microsoft.com/office/powerpoint/2010/main" val="4709400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F1CB5C-0D11-42DA-8E9D-BA1774D99F4F}"/>
                  </a:ext>
                </a:extLst>
              </p14:cNvPr>
              <p14:cNvContentPartPr/>
              <p14:nvPr/>
            </p14:nvContentPartPr>
            <p14:xfrm>
              <a:off x="7937833" y="2503534"/>
              <a:ext cx="2785680" cy="863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F1CB5C-0D11-42DA-8E9D-BA1774D99F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5193" y="2494894"/>
                <a:ext cx="2857320" cy="880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DC840F-4945-4E5F-8E78-EADACC40E15B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</a:t>
            </a:r>
          </a:p>
        </p:txBody>
      </p:sp>
    </p:spTree>
    <p:extLst>
      <p:ext uri="{BB962C8B-B14F-4D97-AF65-F5344CB8AC3E}">
        <p14:creationId xmlns:p14="http://schemas.microsoft.com/office/powerpoint/2010/main" val="26762636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7A25A2-17E1-480F-8169-FA124093D20C}"/>
                  </a:ext>
                </a:extLst>
              </p14:cNvPr>
              <p14:cNvContentPartPr/>
              <p14:nvPr/>
            </p14:nvContentPartPr>
            <p14:xfrm>
              <a:off x="10243633" y="60030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7A25A2-17E1-480F-8169-FA124093D2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80993" y="59400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A4CBF3-D7E2-40EB-B76D-BEE8AA0D0A1A}"/>
                  </a:ext>
                </a:extLst>
              </p14:cNvPr>
              <p14:cNvContentPartPr/>
              <p14:nvPr/>
            </p14:nvContentPartPr>
            <p14:xfrm>
              <a:off x="8162473" y="2530174"/>
              <a:ext cx="2487600" cy="757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A4CBF3-D7E2-40EB-B76D-BEE8AA0D0A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53473" y="2521534"/>
                <a:ext cx="25052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0804A2C-6702-4404-BBB4-01E7619258DF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</a:t>
            </a:r>
          </a:p>
        </p:txBody>
      </p:sp>
    </p:spTree>
    <p:extLst>
      <p:ext uri="{BB962C8B-B14F-4D97-AF65-F5344CB8AC3E}">
        <p14:creationId xmlns:p14="http://schemas.microsoft.com/office/powerpoint/2010/main" val="37336725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F27C76-35D8-4379-A8E6-5E1914C41E1C}"/>
                  </a:ext>
                </a:extLst>
              </p14:cNvPr>
              <p14:cNvContentPartPr/>
              <p14:nvPr/>
            </p14:nvContentPartPr>
            <p14:xfrm>
              <a:off x="10283593" y="595017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F27C76-35D8-4379-A8E6-5E1914C41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8871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88E524-79B3-4171-A7CC-A861D2CF09F9}"/>
                  </a:ext>
                </a:extLst>
              </p14:cNvPr>
              <p14:cNvContentPartPr/>
              <p14:nvPr/>
            </p14:nvContentPartPr>
            <p14:xfrm>
              <a:off x="5950993" y="2459614"/>
              <a:ext cx="2371680" cy="115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88E524-79B3-4171-A7CC-A861D2CF09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41993" y="2450974"/>
                <a:ext cx="244332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18BF0D9-379B-490A-960B-97DD1DD6154E}"/>
                  </a:ext>
                </a:extLst>
              </p14:cNvPr>
              <p14:cNvContentPartPr/>
              <p14:nvPr/>
            </p14:nvContentPartPr>
            <p14:xfrm>
              <a:off x="8214673" y="2306254"/>
              <a:ext cx="2542680" cy="1166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18BF0D9-379B-490A-960B-97DD1DD615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05673" y="2297254"/>
                <a:ext cx="2560320" cy="11844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046D65D-BF52-4C5C-AE92-ADD76DABC5A2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</a:t>
            </a:r>
          </a:p>
        </p:txBody>
      </p:sp>
    </p:spTree>
    <p:extLst>
      <p:ext uri="{BB962C8B-B14F-4D97-AF65-F5344CB8AC3E}">
        <p14:creationId xmlns:p14="http://schemas.microsoft.com/office/powerpoint/2010/main" val="30958267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D96-DA13-428A-9D2D-9FCE81A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it!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7C59F0-B519-45AC-AFD5-4A900E240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3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415336135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21020065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9141633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7586096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061835589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0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D86865-4718-4D8E-B350-5C685AAB67E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595341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3705BD-6414-46D2-936D-592BC19EE4C4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241925"/>
          <a:ext cx="10820400" cy="12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16883515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68614498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032069098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90623042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3181808606"/>
                    </a:ext>
                  </a:extLst>
                </a:gridCol>
              </a:tblGrid>
              <a:tr h="1264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39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C5077-951F-4B2C-A050-86106B1D2AE0}"/>
              </a:ext>
            </a:extLst>
          </p:cNvPr>
          <p:cNvCxnSpPr/>
          <p:nvPr/>
        </p:nvCxnSpPr>
        <p:spPr>
          <a:xfrm>
            <a:off x="198783" y="4996757"/>
            <a:ext cx="1159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/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067020-9E53-4AE7-B1A4-B9958627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5" y="3950844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14:cNvPr>
              <p14:cNvContentPartPr/>
              <p14:nvPr/>
            </p14:nvContentPartPr>
            <p14:xfrm>
              <a:off x="6241513" y="298161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C9A61F-56C3-4CAD-BEC8-50B593DD2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8873" y="29186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14:cNvPr>
              <p14:cNvContentPartPr/>
              <p14:nvPr/>
            </p14:nvContentPartPr>
            <p14:xfrm>
              <a:off x="7937833" y="2862454"/>
              <a:ext cx="360" cy="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A7AA9B-5107-424C-9019-BDA0FF5AA0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5193" y="2799454"/>
                <a:ext cx="126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14:cNvPr>
              <p14:cNvContentPartPr/>
              <p14:nvPr/>
            </p14:nvContentPartPr>
            <p14:xfrm>
              <a:off x="8322313" y="29153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C583FB-B99D-4AC4-9FD2-DE19E2B870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313" y="28523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14:cNvPr>
              <p14:cNvContentPartPr/>
              <p14:nvPr/>
            </p14:nvContentPartPr>
            <p14:xfrm>
              <a:off x="7964473" y="318033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7FB051-0813-4C4A-A353-461A01249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1473" y="31176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14:cNvPr>
              <p14:cNvContentPartPr/>
              <p14:nvPr/>
            </p14:nvContentPartPr>
            <p14:xfrm>
              <a:off x="10044913" y="29682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BDD0-53F0-4DE0-A477-75DB07906A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2273" y="29056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14:cNvPr>
              <p14:cNvContentPartPr/>
              <p14:nvPr/>
            </p14:nvContentPartPr>
            <p14:xfrm>
              <a:off x="10309873" y="2981614"/>
              <a:ext cx="864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578D89D-EBD0-4452-B170-F40D9DD7C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47233" y="2918614"/>
                <a:ext cx="134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14:cNvPr>
              <p14:cNvContentPartPr/>
              <p14:nvPr/>
            </p14:nvContentPartPr>
            <p14:xfrm>
              <a:off x="8348593" y="43067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BB8B32-B710-4B53-85F5-184181F49E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5953" y="42441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14:cNvPr>
              <p14:cNvContentPartPr/>
              <p14:nvPr/>
            </p14:nvContentPartPr>
            <p14:xfrm>
              <a:off x="10084873" y="438633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BC72A3-4AB9-463D-ABF2-049D55F79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1873" y="43233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14:cNvPr>
              <p14:cNvContentPartPr/>
              <p14:nvPr/>
            </p14:nvContentPartPr>
            <p14:xfrm>
              <a:off x="10389433" y="44658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CBD536-BE5D-4032-9860-ADD0B9B6F1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6793" y="44028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A92395-7E33-4DE2-9BB3-44225A55877C}"/>
                  </a:ext>
                </a:extLst>
              </p14:cNvPr>
              <p14:cNvContentPartPr/>
              <p14:nvPr/>
            </p14:nvContentPartPr>
            <p14:xfrm>
              <a:off x="8189833" y="5764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A92395-7E33-4DE2-9BB3-44225A558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26833" y="57017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14:cNvPr>
              <p14:cNvContentPartPr/>
              <p14:nvPr/>
            </p14:nvContentPartPr>
            <p14:xfrm>
              <a:off x="10283593" y="571149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077D6D-4F78-49B8-A885-EFF878D1E9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0593" y="56488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08A839-89F6-4C30-84DD-3B819BA38A42}"/>
                  </a:ext>
                </a:extLst>
              </p14:cNvPr>
              <p14:cNvContentPartPr/>
              <p14:nvPr/>
            </p14:nvContentPartPr>
            <p14:xfrm>
              <a:off x="5976913" y="2370334"/>
              <a:ext cx="4751280" cy="1208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08A839-89F6-4C30-84DD-3B819BA38A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8273" y="2361694"/>
                <a:ext cx="4768920" cy="12261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3F81E41-0044-4A3C-B11F-882C5CFA73C1}"/>
              </a:ext>
            </a:extLst>
          </p:cNvPr>
          <p:cNvSpPr txBox="1"/>
          <p:nvPr/>
        </p:nvSpPr>
        <p:spPr>
          <a:xfrm>
            <a:off x="894522" y="1514383"/>
            <a:ext cx="2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132÷12</a:t>
            </a:r>
          </a:p>
        </p:txBody>
      </p:sp>
    </p:spTree>
    <p:extLst>
      <p:ext uri="{BB962C8B-B14F-4D97-AF65-F5344CB8AC3E}">
        <p14:creationId xmlns:p14="http://schemas.microsoft.com/office/powerpoint/2010/main" val="11479614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34841159884439C1DDA35155A9228" ma:contentTypeVersion="4" ma:contentTypeDescription="Create a new document." ma:contentTypeScope="" ma:versionID="66dbab7e43014b20ea6616f3a7bbb301">
  <xsd:schema xmlns:xsd="http://www.w3.org/2001/XMLSchema" xmlns:xs="http://www.w3.org/2001/XMLSchema" xmlns:p="http://schemas.microsoft.com/office/2006/metadata/properties" xmlns:ns3="5a3f7871-29ea-4ecb-8a2b-0eaa1ecfb2d8" targetNamespace="http://schemas.microsoft.com/office/2006/metadata/properties" ma:root="true" ma:fieldsID="0f6eacce9dccd76329d2bfe5e7886d23" ns3:_="">
    <xsd:import namespace="5a3f7871-29ea-4ecb-8a2b-0eaa1ecfb2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f7871-29ea-4ecb-8a2b-0eaa1ecfb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1D5DF-8995-4235-BBBE-3A0CED2EB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f7871-29ea-4ecb-8a2b-0eaa1ecfb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54233B-7D56-4CD3-BF7B-B1CFBFF97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E9372-D163-4907-9538-77C297A42146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5a3f7871-29ea-4ecb-8a2b-0eaa1ecfb2d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572</TotalTime>
  <Words>2010</Words>
  <Application>Microsoft Office PowerPoint</Application>
  <PresentationFormat>Widescreen</PresentationFormat>
  <Paragraphs>481</Paragraphs>
  <Slides>110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7" baseType="lpstr">
      <vt:lpstr>Algerian</vt:lpstr>
      <vt:lpstr>Arial</vt:lpstr>
      <vt:lpstr>Calibri</vt:lpstr>
      <vt:lpstr>Cambria Math</vt:lpstr>
      <vt:lpstr>Century Gothic</vt:lpstr>
      <vt:lpstr>Wingdings</vt:lpstr>
      <vt:lpstr>Vapor Trail</vt:lpstr>
      <vt:lpstr>PowerPoint Presentation</vt:lpstr>
      <vt:lpstr>Exploding dots 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You try it!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THE MACHINE</vt:lpstr>
      <vt:lpstr>You try it!</vt:lpstr>
      <vt:lpstr>YOUR TURN!</vt:lpstr>
      <vt:lpstr>YOUR TURN!</vt:lpstr>
      <vt:lpstr>YOUR TURN!</vt:lpstr>
      <vt:lpstr>THE MACHINE</vt:lpstr>
      <vt:lpstr>THE MACHINE</vt:lpstr>
      <vt:lpstr>THE MACHINE</vt:lpstr>
      <vt:lpstr>THE MACHINE</vt:lpstr>
      <vt:lpstr>THE MACHINE</vt:lpstr>
      <vt:lpstr>Check in</vt:lpstr>
      <vt:lpstr>THE MACHINE</vt:lpstr>
      <vt:lpstr>THE MACHINE</vt:lpstr>
      <vt:lpstr>THE MACHINE</vt:lpstr>
      <vt:lpstr>THE MACHINE</vt:lpstr>
      <vt:lpstr>PowerPoint Presentation</vt:lpstr>
      <vt:lpstr>We’re converting to  Different bases</vt:lpstr>
      <vt:lpstr>Let’s take a closer look!</vt:lpstr>
      <vt:lpstr>We’re converting to  Different bases</vt:lpstr>
      <vt:lpstr>We’re converting to  Different bases</vt:lpstr>
      <vt:lpstr>Let’s take a closer look!</vt:lpstr>
      <vt:lpstr>Can we go the other direction?</vt:lpstr>
      <vt:lpstr>LET’s TRY IT!</vt:lpstr>
      <vt:lpstr>Let’s do the first one together!</vt:lpstr>
      <vt:lpstr>Let’s do the first one together!</vt:lpstr>
      <vt:lpstr>Let’s do the first one together!</vt:lpstr>
      <vt:lpstr>Let’s do the first one together!</vt:lpstr>
      <vt:lpstr>You try the rest together!</vt:lpstr>
      <vt:lpstr>You try the rest together!</vt:lpstr>
      <vt:lpstr>CHECK IN</vt:lpstr>
      <vt:lpstr>Let’s try some arithmetic</vt:lpstr>
      <vt:lpstr>Let’s Try it</vt:lpstr>
      <vt:lpstr>Let’s Try it</vt:lpstr>
      <vt:lpstr>Let’s Try it</vt:lpstr>
      <vt:lpstr>Let’s Try it</vt:lpstr>
      <vt:lpstr>Let’s Try it</vt:lpstr>
      <vt:lpstr>Let’s see that in a different way</vt:lpstr>
      <vt:lpstr>What about adding in other machines?</vt:lpstr>
      <vt:lpstr>What about subtraction?</vt:lpstr>
      <vt:lpstr>What about subtraction?</vt:lpstr>
      <vt:lpstr>What about subtraction?</vt:lpstr>
      <vt:lpstr>Try it!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Let’s Try it</vt:lpstr>
      <vt:lpstr>What about in other bases?</vt:lpstr>
      <vt:lpstr>What about multiplication?</vt:lpstr>
      <vt:lpstr>Let’s Try it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see that another way</vt:lpstr>
      <vt:lpstr>Let’s see another example!</vt:lpstr>
      <vt:lpstr>What about division?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try some more!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Let’s try it!</vt:lpstr>
      <vt:lpstr>But what if….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Exploding dots</dc:title>
  <dc:creator>jessiehamm</dc:creator>
  <cp:lastModifiedBy>Rose Kaplan-Kelly</cp:lastModifiedBy>
  <cp:revision>68</cp:revision>
  <dcterms:created xsi:type="dcterms:W3CDTF">2017-10-10T00:16:10Z</dcterms:created>
  <dcterms:modified xsi:type="dcterms:W3CDTF">2021-01-03T20:18:23Z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0x01010084734841159884439C1DDA35155A9228</vt:lpwstr>
  </property>
</Properties>
</file>